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19F72-9F10-E44A-851B-B0B2C2F2E77B}" type="datetimeFigureOut">
              <a:rPr lang="en-US" smtClean="0"/>
              <a:t>8/16/2016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866756-FA0C-B240-8534-2C19FC73983D}" type="slidenum">
              <a:rPr lang="en-US" smtClean="0"/>
              <a:t>‹#›</a:t>
            </a:fld>
            <a:endParaRPr lang="en-US"/>
          </a:p>
        </p:txBody>
      </p:sp>
    </p:spTree>
    <p:extLst>
      <p:ext uri="{BB962C8B-B14F-4D97-AF65-F5344CB8AC3E}">
        <p14:creationId xmlns:p14="http://schemas.microsoft.com/office/powerpoint/2010/main" val="150862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66756-FA0C-B240-8534-2C19FC73983D}" type="slidenum">
              <a:rPr lang="en-US" smtClean="0"/>
              <a:t>3</a:t>
            </a:fld>
            <a:endParaRPr lang="en-US"/>
          </a:p>
        </p:txBody>
      </p:sp>
    </p:spTree>
    <p:extLst>
      <p:ext uri="{BB962C8B-B14F-4D97-AF65-F5344CB8AC3E}">
        <p14:creationId xmlns:p14="http://schemas.microsoft.com/office/powerpoint/2010/main" val="150556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FAC7185-617A-C341-9962-A784F127C9C5}" type="datetimeFigureOut">
              <a:rPr lang="en-US" smtClean="0"/>
              <a:t>8/16/2016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AACAB91-28FA-9F4A-852A-9012BBC0C06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C7185-617A-C341-9962-A784F127C9C5}"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CAB91-28FA-9F4A-852A-9012BBC0C0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C7185-617A-C341-9962-A784F127C9C5}"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CAB91-28FA-9F4A-852A-9012BBC0C0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AC7185-617A-C341-9962-A784F127C9C5}"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CAB91-28FA-9F4A-852A-9012BBC0C0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C7185-617A-C341-9962-A784F127C9C5}"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CAB91-28FA-9F4A-852A-9012BBC0C0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FAC7185-617A-C341-9962-A784F127C9C5}"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CAB91-28FA-9F4A-852A-9012BBC0C06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AC7185-617A-C341-9962-A784F127C9C5}" type="datetimeFigureOut">
              <a:rPr lang="en-US" smtClean="0"/>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CAB91-28FA-9F4A-852A-9012BBC0C0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C7185-617A-C341-9962-A784F127C9C5}" type="datetimeFigureOut">
              <a:rPr lang="en-US" smtClean="0"/>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CAB91-28FA-9F4A-852A-9012BBC0C0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C7185-617A-C341-9962-A784F127C9C5}" type="datetimeFigureOut">
              <a:rPr lang="en-US" smtClean="0"/>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CAB91-28FA-9F4A-852A-9012BBC0C0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FAC7185-617A-C341-9962-A784F127C9C5}" type="datetimeFigureOut">
              <a:rPr lang="en-US" smtClean="0"/>
              <a:t>8/16/2016</a:t>
            </a:fld>
            <a:endParaRPr lang="en-US"/>
          </a:p>
        </p:txBody>
      </p:sp>
      <p:sp>
        <p:nvSpPr>
          <p:cNvPr id="7" name="Slide Number Placeholder 6"/>
          <p:cNvSpPr>
            <a:spLocks noGrp="1"/>
          </p:cNvSpPr>
          <p:nvPr>
            <p:ph type="sldNum" sz="quarter" idx="12"/>
          </p:nvPr>
        </p:nvSpPr>
        <p:spPr/>
        <p:txBody>
          <a:bodyPr/>
          <a:lstStyle/>
          <a:p>
            <a:fld id="{1AACAB91-28FA-9F4A-852A-9012BBC0C06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C7185-617A-C341-9962-A784F127C9C5}" type="datetimeFigureOut">
              <a:rPr lang="en-US" smtClean="0"/>
              <a:t>8/16/2016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AACAB91-28FA-9F4A-852A-9012BBC0C0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FAC7185-617A-C341-9962-A784F127C9C5}" type="datetimeFigureOut">
              <a:rPr lang="en-US" smtClean="0"/>
              <a:t>8/16/2016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AACAB91-28FA-9F4A-852A-9012BBC0C0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JC82Il2cjqA"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ELpfYCZa87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361661"/>
            <a:ext cx="3313355" cy="2059419"/>
          </a:xfrm>
        </p:spPr>
        <p:txBody>
          <a:bodyPr>
            <a:normAutofit fontScale="90000"/>
          </a:bodyPr>
          <a:lstStyle/>
          <a:p>
            <a:r>
              <a:rPr lang="en-US" dirty="0" smtClean="0"/>
              <a:t>Making College Home- One Course at a Time</a:t>
            </a:r>
            <a:endParaRPr lang="en-US" dirty="0"/>
          </a:p>
        </p:txBody>
      </p:sp>
      <p:sp>
        <p:nvSpPr>
          <p:cNvPr id="3" name="Subtitle 2"/>
          <p:cNvSpPr>
            <a:spLocks noGrp="1"/>
          </p:cNvSpPr>
          <p:nvPr>
            <p:ph type="subTitle" idx="1"/>
          </p:nvPr>
        </p:nvSpPr>
        <p:spPr/>
        <p:txBody>
          <a:bodyPr/>
          <a:lstStyle/>
          <a:p>
            <a:r>
              <a:rPr lang="en-US" dirty="0" smtClean="0"/>
              <a:t>Freshman Seminar</a:t>
            </a:r>
            <a:endParaRPr lang="en-US" dirty="0"/>
          </a:p>
        </p:txBody>
      </p:sp>
    </p:spTree>
    <p:extLst>
      <p:ext uri="{BB962C8B-B14F-4D97-AF65-F5344CB8AC3E}">
        <p14:creationId xmlns:p14="http://schemas.microsoft.com/office/powerpoint/2010/main" val="334086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a:t>
            </a:r>
            <a:endParaRPr lang="en-US" dirty="0"/>
          </a:p>
        </p:txBody>
      </p:sp>
      <p:sp>
        <p:nvSpPr>
          <p:cNvPr id="3" name="Text Placeholder 2"/>
          <p:cNvSpPr>
            <a:spLocks noGrp="1"/>
          </p:cNvSpPr>
          <p:nvPr>
            <p:ph type="body" idx="1"/>
          </p:nvPr>
        </p:nvSpPr>
        <p:spPr/>
        <p:txBody>
          <a:bodyPr/>
          <a:lstStyle/>
          <a:p>
            <a:r>
              <a:rPr lang="en-US" dirty="0" smtClean="0"/>
              <a:t>Struggle</a:t>
            </a:r>
          </a:p>
          <a:p>
            <a:r>
              <a:rPr lang="en-US" dirty="0" smtClean="0"/>
              <a:t>Crumpled paper</a:t>
            </a:r>
            <a:endParaRPr lang="en-US" dirty="0"/>
          </a:p>
        </p:txBody>
      </p:sp>
    </p:spTree>
    <p:extLst>
      <p:ext uri="{BB962C8B-B14F-4D97-AF65-F5344CB8AC3E}">
        <p14:creationId xmlns:p14="http://schemas.microsoft.com/office/powerpoint/2010/main" val="211976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6-20 at 4.32.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753" y="902678"/>
            <a:ext cx="5580208" cy="5522127"/>
          </a:xfrm>
          <a:prstGeom prst="rect">
            <a:avLst/>
          </a:prstGeom>
        </p:spPr>
      </p:pic>
    </p:spTree>
    <p:extLst>
      <p:ext uri="{BB962C8B-B14F-4D97-AF65-F5344CB8AC3E}">
        <p14:creationId xmlns:p14="http://schemas.microsoft.com/office/powerpoint/2010/main" val="154412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645" y="839703"/>
            <a:ext cx="6637468" cy="3423202"/>
          </a:xfrm>
        </p:spPr>
        <p:txBody>
          <a:bodyPr>
            <a:normAutofit fontScale="90000"/>
          </a:bodyPr>
          <a:lstStyle/>
          <a:p>
            <a:r>
              <a:rPr lang="en-US" sz="2400" dirty="0" smtClean="0"/>
              <a:t>Unfortunately, the questions is not just how to prepare students but also how to create contexts that better support academic success.  Thus, the responsibility for college readiness rests not just on students and the high schools developing cognitive skills and non-cognitive skills, but also in postsecondary institutions being ready to support students in attaining a degree and high schools helping students make informed decisions</a:t>
            </a:r>
            <a:endParaRPr lang="en-US" sz="2400" dirty="0"/>
          </a:p>
        </p:txBody>
      </p:sp>
      <p:sp>
        <p:nvSpPr>
          <p:cNvPr id="3" name="Text Placeholder 2"/>
          <p:cNvSpPr>
            <a:spLocks noGrp="1"/>
          </p:cNvSpPr>
          <p:nvPr>
            <p:ph type="body" idx="1"/>
          </p:nvPr>
        </p:nvSpPr>
        <p:spPr/>
        <p:txBody>
          <a:bodyPr/>
          <a:lstStyle/>
          <a:p>
            <a:r>
              <a:rPr lang="en-US" dirty="0" smtClean="0"/>
              <a:t>QUESTIONS</a:t>
            </a:r>
          </a:p>
          <a:p>
            <a:r>
              <a:rPr lang="en-US" dirty="0" smtClean="0"/>
              <a:t>828-262-8016 or </a:t>
            </a:r>
            <a:r>
              <a:rPr lang="en-US" dirty="0" err="1" smtClean="0"/>
              <a:t>wilsonkearsejj@appstate.edu</a:t>
            </a:r>
            <a:endParaRPr lang="en-US" dirty="0"/>
          </a:p>
        </p:txBody>
      </p:sp>
    </p:spTree>
    <p:extLst>
      <p:ext uri="{BB962C8B-B14F-4D97-AF65-F5344CB8AC3E}">
        <p14:creationId xmlns:p14="http://schemas.microsoft.com/office/powerpoint/2010/main" val="316081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Jennifer Wilson-</a:t>
            </a:r>
            <a:r>
              <a:rPr lang="en-US" dirty="0" err="1" smtClean="0"/>
              <a:t>Kearse</a:t>
            </a:r>
            <a:endParaRPr lang="en-US" dirty="0"/>
          </a:p>
        </p:txBody>
      </p:sp>
      <p:sp>
        <p:nvSpPr>
          <p:cNvPr id="3" name="Text Placeholder 2"/>
          <p:cNvSpPr>
            <a:spLocks noGrp="1"/>
          </p:cNvSpPr>
          <p:nvPr>
            <p:ph type="body" idx="1"/>
          </p:nvPr>
        </p:nvSpPr>
        <p:spPr/>
        <p:txBody>
          <a:bodyPr/>
          <a:lstStyle/>
          <a:p>
            <a:r>
              <a:rPr lang="en-US" dirty="0" smtClean="0"/>
              <a:t>US 1530 Breaking Cycles and How we got here</a:t>
            </a:r>
          </a:p>
          <a:p>
            <a:r>
              <a:rPr lang="en-US" dirty="0" smtClean="0"/>
              <a:t>Sense of Belonging- pg. 49</a:t>
            </a:r>
          </a:p>
          <a:p>
            <a:r>
              <a:rPr lang="en-US" dirty="0" smtClean="0"/>
              <a:t>This American Life- 40:05</a:t>
            </a:r>
            <a:endParaRPr lang="en-US" dirty="0"/>
          </a:p>
        </p:txBody>
      </p:sp>
    </p:spTree>
    <p:extLst>
      <p:ext uri="{BB962C8B-B14F-4D97-AF65-F5344CB8AC3E}">
        <p14:creationId xmlns:p14="http://schemas.microsoft.com/office/powerpoint/2010/main" val="406143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Strands:</a:t>
            </a:r>
            <a:endParaRPr lang="en-US" dirty="0"/>
          </a:p>
        </p:txBody>
      </p:sp>
      <p:sp>
        <p:nvSpPr>
          <p:cNvPr id="3" name="Text Placeholder 2"/>
          <p:cNvSpPr>
            <a:spLocks noGrp="1"/>
          </p:cNvSpPr>
          <p:nvPr>
            <p:ph type="body" idx="1"/>
          </p:nvPr>
        </p:nvSpPr>
        <p:spPr/>
        <p:txBody>
          <a:bodyPr/>
          <a:lstStyle/>
          <a:p>
            <a:pPr marL="342900" indent="-342900">
              <a:buFont typeface="Arial"/>
              <a:buChar char="•"/>
            </a:pPr>
            <a:r>
              <a:rPr lang="en-US" dirty="0" smtClean="0"/>
              <a:t>Flight Behavior</a:t>
            </a:r>
          </a:p>
          <a:p>
            <a:pPr marL="342900" indent="-342900">
              <a:buFont typeface="Arial"/>
              <a:buChar char="•"/>
            </a:pPr>
            <a:r>
              <a:rPr lang="en-US" dirty="0" smtClean="0"/>
              <a:t>Naked Roommate- Intro to Campus</a:t>
            </a:r>
          </a:p>
          <a:p>
            <a:pPr marL="342900" indent="-342900">
              <a:buFont typeface="Arial"/>
              <a:buChar char="•"/>
            </a:pPr>
            <a:r>
              <a:rPr lang="en-US" dirty="0" smtClean="0"/>
              <a:t>Growth Mindset</a:t>
            </a:r>
            <a:endParaRPr lang="en-US" dirty="0"/>
          </a:p>
        </p:txBody>
      </p:sp>
    </p:spTree>
    <p:extLst>
      <p:ext uri="{BB962C8B-B14F-4D97-AF65-F5344CB8AC3E}">
        <p14:creationId xmlns:p14="http://schemas.microsoft.com/office/powerpoint/2010/main" val="61716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Behavior</a:t>
            </a:r>
            <a:endParaRPr lang="en-US" dirty="0"/>
          </a:p>
        </p:txBody>
      </p:sp>
      <p:sp>
        <p:nvSpPr>
          <p:cNvPr id="3" name="Text Placeholder 2"/>
          <p:cNvSpPr>
            <a:spLocks noGrp="1"/>
          </p:cNvSpPr>
          <p:nvPr>
            <p:ph type="body" idx="1"/>
          </p:nvPr>
        </p:nvSpPr>
        <p:spPr/>
        <p:txBody>
          <a:bodyPr/>
          <a:lstStyle/>
          <a:p>
            <a:pPr marL="342900" indent="-342900">
              <a:buFont typeface="Arial"/>
              <a:buChar char="•"/>
            </a:pPr>
            <a:r>
              <a:rPr lang="en-US" dirty="0" smtClean="0"/>
              <a:t>Rural </a:t>
            </a:r>
            <a:r>
              <a:rPr lang="en-US" dirty="0"/>
              <a:t>v. </a:t>
            </a:r>
            <a:r>
              <a:rPr lang="en-US" dirty="0" smtClean="0"/>
              <a:t>Urban</a:t>
            </a:r>
          </a:p>
          <a:p>
            <a:pPr marL="342900" indent="-342900">
              <a:buFont typeface="Arial"/>
              <a:buChar char="•"/>
            </a:pPr>
            <a:r>
              <a:rPr lang="en-US" dirty="0"/>
              <a:t>NYC </a:t>
            </a:r>
            <a:r>
              <a:rPr lang="en-US" dirty="0" smtClean="0"/>
              <a:t>Travel</a:t>
            </a:r>
          </a:p>
          <a:p>
            <a:pPr marL="342900" indent="-342900">
              <a:buFont typeface="Arial"/>
              <a:buChar char="•"/>
            </a:pPr>
            <a:r>
              <a:rPr lang="en-US" dirty="0" smtClean="0"/>
              <a:t>Service </a:t>
            </a:r>
            <a:endParaRPr lang="en-US" dirty="0"/>
          </a:p>
        </p:txBody>
      </p:sp>
    </p:spTree>
    <p:extLst>
      <p:ext uri="{BB962C8B-B14F-4D97-AF65-F5344CB8AC3E}">
        <p14:creationId xmlns:p14="http://schemas.microsoft.com/office/powerpoint/2010/main" val="229257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Naked Roommate</a:t>
            </a:r>
            <a:endParaRPr lang="en-US" dirty="0"/>
          </a:p>
        </p:txBody>
      </p:sp>
      <p:sp>
        <p:nvSpPr>
          <p:cNvPr id="3" name="Text Placeholder 2"/>
          <p:cNvSpPr>
            <a:spLocks noGrp="1"/>
          </p:cNvSpPr>
          <p:nvPr>
            <p:ph type="body" idx="1"/>
          </p:nvPr>
        </p:nvSpPr>
        <p:spPr/>
        <p:txBody>
          <a:bodyPr/>
          <a:lstStyle/>
          <a:p>
            <a:r>
              <a:rPr lang="en-US" dirty="0" smtClean="0"/>
              <a:t>Introduction to College</a:t>
            </a:r>
          </a:p>
          <a:p>
            <a:r>
              <a:rPr lang="en-US" dirty="0" smtClean="0"/>
              <a:t>Assessment- Activity</a:t>
            </a:r>
          </a:p>
          <a:p>
            <a:r>
              <a:rPr lang="en-US" dirty="0" smtClean="0"/>
              <a:t>Student Panel</a:t>
            </a:r>
          </a:p>
          <a:p>
            <a:endParaRPr lang="en-US" dirty="0" smtClean="0"/>
          </a:p>
          <a:p>
            <a:endParaRPr lang="en-US" dirty="0"/>
          </a:p>
        </p:txBody>
      </p:sp>
    </p:spTree>
    <p:extLst>
      <p:ext uri="{BB962C8B-B14F-4D97-AF65-F5344CB8AC3E}">
        <p14:creationId xmlns:p14="http://schemas.microsoft.com/office/powerpoint/2010/main" val="341387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6-20 at 4.20.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42" y="713746"/>
            <a:ext cx="3786825" cy="5548000"/>
          </a:xfrm>
          <a:prstGeom prst="rect">
            <a:avLst/>
          </a:prstGeom>
        </p:spPr>
      </p:pic>
    </p:spTree>
    <p:extLst>
      <p:ext uri="{BB962C8B-B14F-4D97-AF65-F5344CB8AC3E}">
        <p14:creationId xmlns:p14="http://schemas.microsoft.com/office/powerpoint/2010/main" val="210442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a:t>
            </a:r>
            <a:endParaRPr lang="en-US" dirty="0"/>
          </a:p>
        </p:txBody>
      </p:sp>
      <p:sp>
        <p:nvSpPr>
          <p:cNvPr id="3" name="Text Placeholder 2"/>
          <p:cNvSpPr>
            <a:spLocks noGrp="1"/>
          </p:cNvSpPr>
          <p:nvPr>
            <p:ph type="body" idx="1"/>
          </p:nvPr>
        </p:nvSpPr>
        <p:spPr/>
        <p:txBody>
          <a:bodyPr/>
          <a:lstStyle/>
          <a:p>
            <a:r>
              <a:rPr lang="en-US" u="sng" dirty="0">
                <a:hlinkClick r:id="rId2"/>
              </a:rPr>
              <a:t>https://www.youtube.com/watch?v=JC82Il2cjqA</a:t>
            </a:r>
            <a:r>
              <a:rPr lang="en-US" dirty="0"/>
              <a:t> </a:t>
            </a:r>
            <a:endParaRPr lang="en-US" dirty="0" smtClean="0"/>
          </a:p>
          <a:p>
            <a:endParaRPr lang="en-US" dirty="0" smtClean="0"/>
          </a:p>
          <a:p>
            <a:r>
              <a:rPr lang="en-US" dirty="0" smtClean="0"/>
              <a:t>The role of non-cognitive factors and context</a:t>
            </a:r>
          </a:p>
          <a:p>
            <a:r>
              <a:rPr lang="en-US" dirty="0" smtClean="0"/>
              <a:t>CCSR</a:t>
            </a:r>
            <a:endParaRPr lang="en-US" dirty="0"/>
          </a:p>
        </p:txBody>
      </p:sp>
    </p:spTree>
    <p:extLst>
      <p:ext uri="{BB962C8B-B14F-4D97-AF65-F5344CB8AC3E}">
        <p14:creationId xmlns:p14="http://schemas.microsoft.com/office/powerpoint/2010/main" val="25805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6-20 at 2.2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800" y="850197"/>
            <a:ext cx="4561305" cy="5372629"/>
          </a:xfrm>
          <a:prstGeom prst="rect">
            <a:avLst/>
          </a:prstGeom>
        </p:spPr>
      </p:pic>
    </p:spTree>
    <p:extLst>
      <p:ext uri="{BB962C8B-B14F-4D97-AF65-F5344CB8AC3E}">
        <p14:creationId xmlns:p14="http://schemas.microsoft.com/office/powerpoint/2010/main" val="81524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a:t>
            </a:r>
            <a:endParaRPr lang="en-US" dirty="0"/>
          </a:p>
        </p:txBody>
      </p:sp>
      <p:sp>
        <p:nvSpPr>
          <p:cNvPr id="3" name="Text Placeholder 2"/>
          <p:cNvSpPr>
            <a:spLocks noGrp="1"/>
          </p:cNvSpPr>
          <p:nvPr>
            <p:ph type="body" idx="1"/>
          </p:nvPr>
        </p:nvSpPr>
        <p:spPr/>
        <p:txBody>
          <a:bodyPr/>
          <a:lstStyle/>
          <a:p>
            <a:r>
              <a:rPr lang="en-US" u="sng" dirty="0">
                <a:hlinkClick r:id="rId2"/>
              </a:rPr>
              <a:t>https://www.youtube.com/watch?v=ELpfYCZa87g</a:t>
            </a:r>
            <a:r>
              <a:rPr lang="en-US" dirty="0"/>
              <a:t> </a:t>
            </a:r>
            <a:endParaRPr lang="en-US" dirty="0" smtClean="0"/>
          </a:p>
          <a:p>
            <a:endParaRPr lang="en-US" dirty="0"/>
          </a:p>
        </p:txBody>
      </p:sp>
    </p:spTree>
    <p:extLst>
      <p:ext uri="{BB962C8B-B14F-4D97-AF65-F5344CB8AC3E}">
        <p14:creationId xmlns:p14="http://schemas.microsoft.com/office/powerpoint/2010/main" val="3599320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1243</TotalTime>
  <Words>157</Words>
  <Application>Microsoft Office PowerPoint</Application>
  <PresentationFormat>On-screen Show (4:3)</PresentationFormat>
  <Paragraphs>32</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2</vt:lpstr>
      <vt:lpstr>Austin</vt:lpstr>
      <vt:lpstr>Making College Home- One Course at a Time</vt:lpstr>
      <vt:lpstr>Jennifer Wilson-Kearse</vt:lpstr>
      <vt:lpstr>Three Strands:</vt:lpstr>
      <vt:lpstr>Flight Behavior</vt:lpstr>
      <vt:lpstr>Naked Roommate</vt:lpstr>
      <vt:lpstr>PowerPoint Presentation</vt:lpstr>
      <vt:lpstr>Growth Mindset</vt:lpstr>
      <vt:lpstr>PowerPoint Presentation</vt:lpstr>
      <vt:lpstr>Growth Mindset</vt:lpstr>
      <vt:lpstr>Growth Mindset</vt:lpstr>
      <vt:lpstr>PowerPoint Presentation</vt:lpstr>
      <vt:lpstr>Unfortunately, the questions is not just how to prepare students but also how to create contexts that better support academic success.  Thus, the responsibility for college readiness rests not just on students and the high schools developing cognitive skills and non-cognitive skills, but also in postsecondary institutions being ready to support students in attaining a degree and high schools helping students make informed decisions</vt:lpstr>
    </vt:vector>
  </TitlesOfParts>
  <Company>Appalachian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College Home- One Course as a Time</dc:title>
  <dc:creator>Name</dc:creator>
  <cp:lastModifiedBy>Betty Hale</cp:lastModifiedBy>
  <cp:revision>13</cp:revision>
  <dcterms:created xsi:type="dcterms:W3CDTF">2016-06-20T16:47:30Z</dcterms:created>
  <dcterms:modified xsi:type="dcterms:W3CDTF">2016-08-16T19:42:28Z</dcterms:modified>
</cp:coreProperties>
</file>