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5"/>
  </p:sldMasterIdLst>
  <p:notesMasterIdLst>
    <p:notesMasterId r:id="rId44"/>
  </p:notesMasterIdLst>
  <p:handoutMasterIdLst>
    <p:handoutMasterId r:id="rId45"/>
  </p:handoutMasterIdLst>
  <p:sldIdLst>
    <p:sldId id="288" r:id="rId6"/>
    <p:sldId id="397" r:id="rId7"/>
    <p:sldId id="395" r:id="rId8"/>
    <p:sldId id="401" r:id="rId9"/>
    <p:sldId id="402" r:id="rId10"/>
    <p:sldId id="404" r:id="rId11"/>
    <p:sldId id="411" r:id="rId12"/>
    <p:sldId id="410" r:id="rId13"/>
    <p:sldId id="403" r:id="rId14"/>
    <p:sldId id="375" r:id="rId15"/>
    <p:sldId id="378" r:id="rId16"/>
    <p:sldId id="379" r:id="rId17"/>
    <p:sldId id="406" r:id="rId18"/>
    <p:sldId id="382" r:id="rId19"/>
    <p:sldId id="407" r:id="rId20"/>
    <p:sldId id="421" r:id="rId21"/>
    <p:sldId id="422" r:id="rId22"/>
    <p:sldId id="417" r:id="rId23"/>
    <p:sldId id="392" r:id="rId24"/>
    <p:sldId id="425" r:id="rId25"/>
    <p:sldId id="426" r:id="rId26"/>
    <p:sldId id="396" r:id="rId27"/>
    <p:sldId id="427" r:id="rId28"/>
    <p:sldId id="428" r:id="rId29"/>
    <p:sldId id="339" r:id="rId30"/>
    <p:sldId id="305" r:id="rId31"/>
    <p:sldId id="420" r:id="rId32"/>
    <p:sldId id="423" r:id="rId33"/>
    <p:sldId id="424" r:id="rId34"/>
    <p:sldId id="385" r:id="rId35"/>
    <p:sldId id="386" r:id="rId36"/>
    <p:sldId id="418" r:id="rId37"/>
    <p:sldId id="419" r:id="rId38"/>
    <p:sldId id="390" r:id="rId39"/>
    <p:sldId id="412" r:id="rId40"/>
    <p:sldId id="413" r:id="rId41"/>
    <p:sldId id="394" r:id="rId42"/>
    <p:sldId id="414" r:id="rId43"/>
  </p:sldIdLst>
  <p:sldSz cx="12188825"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3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clrMru>
    <a:srgbClr val="000000"/>
    <a:srgbClr val="0B495F"/>
    <a:srgbClr val="6A9E3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779" autoAdjust="0"/>
    <p:restoredTop sz="72473" autoAdjust="0"/>
  </p:normalViewPr>
  <p:slideViewPr>
    <p:cSldViewPr snapToGrid="0" snapToObjects="1">
      <p:cViewPr varScale="1">
        <p:scale>
          <a:sx n="64" d="100"/>
          <a:sy n="64" d="100"/>
        </p:scale>
        <p:origin x="-120" y="-312"/>
      </p:cViewPr>
      <p:guideLst>
        <p:guide orient="horz" pos="2160"/>
        <p:guide pos="3839"/>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handoutMaster" Target="handoutMasters/handoutMaster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theme" Target="theme/theme1.xml"/><Relationship Id="rId8" Type="http://schemas.openxmlformats.org/officeDocument/2006/relationships/slide" Target="slides/slide3.xml"/></Relationships>
</file>

<file path=ppt/diagrams/_rels/data2.xml.rels><?xml version="1.0" encoding="UTF-8" standalone="yes"?>
<Relationships xmlns="http://schemas.openxmlformats.org/package/2006/relationships"><Relationship Id="rId1" Type="http://schemas.openxmlformats.org/officeDocument/2006/relationships/image" Target="../media/image27.jpg"/></Relationships>
</file>

<file path=ppt/diagrams/_rels/drawing2.xml.rels><?xml version="1.0" encoding="UTF-8" standalone="yes"?>
<Relationships xmlns="http://schemas.openxmlformats.org/package/2006/relationships"><Relationship Id="rId1" Type="http://schemas.openxmlformats.org/officeDocument/2006/relationships/image" Target="../media/image27.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64D3B5C-4E6D-4331-A95F-8D7980E347DA}" type="doc">
      <dgm:prSet loTypeId="urn:microsoft.com/office/officeart/2005/8/layout/pyramid4" loCatId="pyramid" qsTypeId="urn:microsoft.com/office/officeart/2005/8/quickstyle/simple1" qsCatId="simple" csTypeId="urn:microsoft.com/office/officeart/2005/8/colors/accent1_2" csCatId="accent1" phldr="1"/>
      <dgm:spPr/>
      <dgm:t>
        <a:bodyPr/>
        <a:lstStyle/>
        <a:p>
          <a:endParaRPr lang="en-US"/>
        </a:p>
      </dgm:t>
    </dgm:pt>
    <dgm:pt modelId="{F89D97C2-FC30-483F-AACA-191136A92A71}">
      <dgm:prSet phldrT="[Text]" custT="1"/>
      <dgm:spPr/>
      <dgm:t>
        <a:bodyPr tIns="0" anchor="t" anchorCtr="0"/>
        <a:lstStyle/>
        <a:p>
          <a:r>
            <a:rPr lang="en-US" sz="1300" dirty="0" smtClean="0"/>
            <a:t>Be better able to secure and leverage resources for high priority innovations</a:t>
          </a:r>
          <a:endParaRPr lang="en-US" sz="1300" dirty="0"/>
        </a:p>
      </dgm:t>
    </dgm:pt>
    <dgm:pt modelId="{1575F778-AF2B-45CD-9327-B641E67E6BBA}" type="parTrans" cxnId="{CBE289C5-D6B8-448C-9326-876AAEB3B89B}">
      <dgm:prSet/>
      <dgm:spPr/>
      <dgm:t>
        <a:bodyPr/>
        <a:lstStyle/>
        <a:p>
          <a:endParaRPr lang="en-US"/>
        </a:p>
      </dgm:t>
    </dgm:pt>
    <dgm:pt modelId="{5A1AB45A-A2D3-41F5-A08D-95B8122608B6}" type="sibTrans" cxnId="{CBE289C5-D6B8-448C-9326-876AAEB3B89B}">
      <dgm:prSet/>
      <dgm:spPr/>
      <dgm:t>
        <a:bodyPr/>
        <a:lstStyle/>
        <a:p>
          <a:endParaRPr lang="en-US"/>
        </a:p>
      </dgm:t>
    </dgm:pt>
    <dgm:pt modelId="{EF8FFF40-A6D2-42BD-9D2E-67F00C38829E}">
      <dgm:prSet phldrT="[Text]" custT="1"/>
      <dgm:spPr/>
      <dgm:t>
        <a:bodyPr/>
        <a:lstStyle/>
        <a:p>
          <a:endParaRPr lang="en-US" sz="1000" dirty="0" smtClean="0"/>
        </a:p>
        <a:p>
          <a:endParaRPr lang="en-US" sz="1000" dirty="0" smtClean="0"/>
        </a:p>
        <a:p>
          <a:r>
            <a:rPr lang="en-US" sz="1300" dirty="0" smtClean="0"/>
            <a:t>Be better able to grow, support , keep and share educator and student talent</a:t>
          </a:r>
        </a:p>
        <a:p>
          <a:endParaRPr lang="en-US" sz="1000" dirty="0" smtClean="0"/>
        </a:p>
        <a:p>
          <a:endParaRPr lang="en-US" sz="1000" dirty="0"/>
        </a:p>
      </dgm:t>
    </dgm:pt>
    <dgm:pt modelId="{780FC20D-1251-467F-A847-0D2C522D0A8C}" type="parTrans" cxnId="{4C94B918-84DA-4780-A5F6-88F9277AAFF0}">
      <dgm:prSet/>
      <dgm:spPr/>
      <dgm:t>
        <a:bodyPr/>
        <a:lstStyle/>
        <a:p>
          <a:endParaRPr lang="en-US"/>
        </a:p>
      </dgm:t>
    </dgm:pt>
    <dgm:pt modelId="{DC3259F0-DC49-4F34-9388-603F562D6383}" type="sibTrans" cxnId="{4C94B918-84DA-4780-A5F6-88F9277AAFF0}">
      <dgm:prSet/>
      <dgm:spPr/>
      <dgm:t>
        <a:bodyPr/>
        <a:lstStyle/>
        <a:p>
          <a:endParaRPr lang="en-US"/>
        </a:p>
      </dgm:t>
    </dgm:pt>
    <dgm:pt modelId="{FA11CA7A-4383-4119-BE89-03CFF9B7AC80}">
      <dgm:prSet phldrT="[Text]" custT="1"/>
      <dgm:spPr/>
      <dgm:t>
        <a:bodyPr lIns="0" tIns="0" rIns="0" bIns="0"/>
        <a:lstStyle/>
        <a:p>
          <a:endParaRPr lang="en-US" sz="1200" b="1" i="1" dirty="0" smtClean="0"/>
        </a:p>
        <a:p>
          <a:endParaRPr lang="en-US" sz="1400" b="1" i="1" dirty="0" smtClean="0"/>
        </a:p>
        <a:p>
          <a:r>
            <a:rPr lang="en-US" sz="1400" b="1" i="1" dirty="0" smtClean="0"/>
            <a:t> Strengthen student opportunity, educational quality and economic prosperity</a:t>
          </a:r>
          <a:endParaRPr lang="en-US" sz="1400" b="1" i="1" dirty="0"/>
        </a:p>
      </dgm:t>
    </dgm:pt>
    <dgm:pt modelId="{E61571FE-06F1-4DE1-BC9E-9FF35746839F}" type="parTrans" cxnId="{6539C7F0-6E31-422F-9E47-2D93A3EB3E1B}">
      <dgm:prSet/>
      <dgm:spPr/>
      <dgm:t>
        <a:bodyPr/>
        <a:lstStyle/>
        <a:p>
          <a:endParaRPr lang="en-US"/>
        </a:p>
      </dgm:t>
    </dgm:pt>
    <dgm:pt modelId="{E9D9FE99-7691-4875-9289-16BE3047B5E3}" type="sibTrans" cxnId="{6539C7F0-6E31-422F-9E47-2D93A3EB3E1B}">
      <dgm:prSet/>
      <dgm:spPr/>
      <dgm:t>
        <a:bodyPr/>
        <a:lstStyle/>
        <a:p>
          <a:endParaRPr lang="en-US"/>
        </a:p>
      </dgm:t>
    </dgm:pt>
    <dgm:pt modelId="{4CACCB7E-3FCF-4A74-BB09-F2FC8D6347C8}">
      <dgm:prSet phldrT="[Text]" custT="1"/>
      <dgm:spPr/>
      <dgm:t>
        <a:bodyPr/>
        <a:lstStyle/>
        <a:p>
          <a:r>
            <a:rPr lang="en-US" sz="1300" dirty="0" smtClean="0"/>
            <a:t>Be better able to connect education, work and economic development</a:t>
          </a:r>
          <a:endParaRPr lang="en-US" sz="1300" dirty="0"/>
        </a:p>
      </dgm:t>
    </dgm:pt>
    <dgm:pt modelId="{DFA70470-2B4D-4A43-8858-AE34D23B9429}" type="sibTrans" cxnId="{460E7631-152C-4CDD-8970-5EA773F9E9CF}">
      <dgm:prSet/>
      <dgm:spPr/>
      <dgm:t>
        <a:bodyPr/>
        <a:lstStyle/>
        <a:p>
          <a:endParaRPr lang="en-US"/>
        </a:p>
      </dgm:t>
    </dgm:pt>
    <dgm:pt modelId="{FF11D0AF-AEE3-442D-ABB7-96D1E2F03E0F}" type="parTrans" cxnId="{460E7631-152C-4CDD-8970-5EA773F9E9CF}">
      <dgm:prSet/>
      <dgm:spPr/>
      <dgm:t>
        <a:bodyPr/>
        <a:lstStyle/>
        <a:p>
          <a:endParaRPr lang="en-US"/>
        </a:p>
      </dgm:t>
    </dgm:pt>
    <dgm:pt modelId="{68F302B8-93AA-4529-8637-EC33D350AA6B}" type="pres">
      <dgm:prSet presAssocID="{D64D3B5C-4E6D-4331-A95F-8D7980E347DA}" presName="compositeShape" presStyleCnt="0">
        <dgm:presLayoutVars>
          <dgm:chMax val="9"/>
          <dgm:dir/>
          <dgm:resizeHandles val="exact"/>
        </dgm:presLayoutVars>
      </dgm:prSet>
      <dgm:spPr/>
      <dgm:t>
        <a:bodyPr/>
        <a:lstStyle/>
        <a:p>
          <a:endParaRPr lang="en-US"/>
        </a:p>
      </dgm:t>
    </dgm:pt>
    <dgm:pt modelId="{E2694A5B-6E23-4622-A189-2EB538ED8517}" type="pres">
      <dgm:prSet presAssocID="{D64D3B5C-4E6D-4331-A95F-8D7980E347DA}" presName="triangle1" presStyleLbl="node1" presStyleIdx="0" presStyleCnt="4">
        <dgm:presLayoutVars>
          <dgm:bulletEnabled val="1"/>
        </dgm:presLayoutVars>
      </dgm:prSet>
      <dgm:spPr/>
      <dgm:t>
        <a:bodyPr/>
        <a:lstStyle/>
        <a:p>
          <a:endParaRPr lang="en-US"/>
        </a:p>
      </dgm:t>
    </dgm:pt>
    <dgm:pt modelId="{23087509-31B7-4EC1-9502-B7E787CBC43C}" type="pres">
      <dgm:prSet presAssocID="{D64D3B5C-4E6D-4331-A95F-8D7980E347DA}" presName="triangle2" presStyleLbl="node1" presStyleIdx="1" presStyleCnt="4">
        <dgm:presLayoutVars>
          <dgm:bulletEnabled val="1"/>
        </dgm:presLayoutVars>
      </dgm:prSet>
      <dgm:spPr/>
      <dgm:t>
        <a:bodyPr/>
        <a:lstStyle/>
        <a:p>
          <a:endParaRPr lang="en-US"/>
        </a:p>
      </dgm:t>
    </dgm:pt>
    <dgm:pt modelId="{2A12D111-6948-4C5E-90E6-C48BBF87DF46}" type="pres">
      <dgm:prSet presAssocID="{D64D3B5C-4E6D-4331-A95F-8D7980E347DA}" presName="triangle3" presStyleLbl="node1" presStyleIdx="2" presStyleCnt="4" custScaleX="101134">
        <dgm:presLayoutVars>
          <dgm:bulletEnabled val="1"/>
        </dgm:presLayoutVars>
      </dgm:prSet>
      <dgm:spPr/>
      <dgm:t>
        <a:bodyPr/>
        <a:lstStyle/>
        <a:p>
          <a:endParaRPr lang="en-US"/>
        </a:p>
      </dgm:t>
    </dgm:pt>
    <dgm:pt modelId="{82F3486D-E73F-45EF-9C06-66B7A83A75C4}" type="pres">
      <dgm:prSet presAssocID="{D64D3B5C-4E6D-4331-A95F-8D7980E347DA}" presName="triangle4" presStyleLbl="node1" presStyleIdx="3" presStyleCnt="4">
        <dgm:presLayoutVars>
          <dgm:bulletEnabled val="1"/>
        </dgm:presLayoutVars>
      </dgm:prSet>
      <dgm:spPr/>
      <dgm:t>
        <a:bodyPr/>
        <a:lstStyle/>
        <a:p>
          <a:endParaRPr lang="en-US"/>
        </a:p>
      </dgm:t>
    </dgm:pt>
  </dgm:ptLst>
  <dgm:cxnLst>
    <dgm:cxn modelId="{CBE289C5-D6B8-448C-9326-876AAEB3B89B}" srcId="{D64D3B5C-4E6D-4331-A95F-8D7980E347DA}" destId="{F89D97C2-FC30-483F-AACA-191136A92A71}" srcOrd="0" destOrd="0" parTransId="{1575F778-AF2B-45CD-9327-B641E67E6BBA}" sibTransId="{5A1AB45A-A2D3-41F5-A08D-95B8122608B6}"/>
    <dgm:cxn modelId="{B1BF97D5-160A-49E5-BF8B-252981CE9AFA}" type="presOf" srcId="{F89D97C2-FC30-483F-AACA-191136A92A71}" destId="{E2694A5B-6E23-4622-A189-2EB538ED8517}" srcOrd="0" destOrd="0" presId="urn:microsoft.com/office/officeart/2005/8/layout/pyramid4"/>
    <dgm:cxn modelId="{4BB10309-44B2-41BB-9603-761FBFCBBC3D}" type="presOf" srcId="{FA11CA7A-4383-4119-BE89-03CFF9B7AC80}" destId="{2A12D111-6948-4C5E-90E6-C48BBF87DF46}" srcOrd="0" destOrd="0" presId="urn:microsoft.com/office/officeart/2005/8/layout/pyramid4"/>
    <dgm:cxn modelId="{292AA60A-85A2-423C-BF19-4F2A45708DD1}" type="presOf" srcId="{D64D3B5C-4E6D-4331-A95F-8D7980E347DA}" destId="{68F302B8-93AA-4529-8637-EC33D350AA6B}" srcOrd="0" destOrd="0" presId="urn:microsoft.com/office/officeart/2005/8/layout/pyramid4"/>
    <dgm:cxn modelId="{460E7631-152C-4CDD-8970-5EA773F9E9CF}" srcId="{D64D3B5C-4E6D-4331-A95F-8D7980E347DA}" destId="{4CACCB7E-3FCF-4A74-BB09-F2FC8D6347C8}" srcOrd="3" destOrd="0" parTransId="{FF11D0AF-AEE3-442D-ABB7-96D1E2F03E0F}" sibTransId="{DFA70470-2B4D-4A43-8858-AE34D23B9429}"/>
    <dgm:cxn modelId="{E82D6F02-6E7D-4066-843F-6630D858C0FF}" type="presOf" srcId="{4CACCB7E-3FCF-4A74-BB09-F2FC8D6347C8}" destId="{82F3486D-E73F-45EF-9C06-66B7A83A75C4}" srcOrd="0" destOrd="0" presId="urn:microsoft.com/office/officeart/2005/8/layout/pyramid4"/>
    <dgm:cxn modelId="{6539C7F0-6E31-422F-9E47-2D93A3EB3E1B}" srcId="{D64D3B5C-4E6D-4331-A95F-8D7980E347DA}" destId="{FA11CA7A-4383-4119-BE89-03CFF9B7AC80}" srcOrd="2" destOrd="0" parTransId="{E61571FE-06F1-4DE1-BC9E-9FF35746839F}" sibTransId="{E9D9FE99-7691-4875-9289-16BE3047B5E3}"/>
    <dgm:cxn modelId="{667AA366-E829-4393-84F3-3CB88AB462D7}" type="presOf" srcId="{EF8FFF40-A6D2-42BD-9D2E-67F00C38829E}" destId="{23087509-31B7-4EC1-9502-B7E787CBC43C}" srcOrd="0" destOrd="0" presId="urn:microsoft.com/office/officeart/2005/8/layout/pyramid4"/>
    <dgm:cxn modelId="{4C94B918-84DA-4780-A5F6-88F9277AAFF0}" srcId="{D64D3B5C-4E6D-4331-A95F-8D7980E347DA}" destId="{EF8FFF40-A6D2-42BD-9D2E-67F00C38829E}" srcOrd="1" destOrd="0" parTransId="{780FC20D-1251-467F-A847-0D2C522D0A8C}" sibTransId="{DC3259F0-DC49-4F34-9388-603F562D6383}"/>
    <dgm:cxn modelId="{BE66EDC9-FA53-4407-AF15-45194E3BBE7F}" type="presParOf" srcId="{68F302B8-93AA-4529-8637-EC33D350AA6B}" destId="{E2694A5B-6E23-4622-A189-2EB538ED8517}" srcOrd="0" destOrd="0" presId="urn:microsoft.com/office/officeart/2005/8/layout/pyramid4"/>
    <dgm:cxn modelId="{1B244967-35D3-4DC4-84DC-05E52871BB46}" type="presParOf" srcId="{68F302B8-93AA-4529-8637-EC33D350AA6B}" destId="{23087509-31B7-4EC1-9502-B7E787CBC43C}" srcOrd="1" destOrd="0" presId="urn:microsoft.com/office/officeart/2005/8/layout/pyramid4"/>
    <dgm:cxn modelId="{763721C1-75BC-4A3D-8D48-D50C78DEC66F}" type="presParOf" srcId="{68F302B8-93AA-4529-8637-EC33D350AA6B}" destId="{2A12D111-6948-4C5E-90E6-C48BBF87DF46}" srcOrd="2" destOrd="0" presId="urn:microsoft.com/office/officeart/2005/8/layout/pyramid4"/>
    <dgm:cxn modelId="{E5BEB726-7C11-4EBA-84B8-6E19AD3FBEC5}" type="presParOf" srcId="{68F302B8-93AA-4529-8637-EC33D350AA6B}" destId="{82F3486D-E73F-45EF-9C06-66B7A83A75C4}" srcOrd="3" destOrd="0" presId="urn:microsoft.com/office/officeart/2005/8/layout/pyramid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282F53F-232B-4010-9970-7EA90ABB97DC}" type="doc">
      <dgm:prSet loTypeId="urn:microsoft.com/office/officeart/2005/8/layout/radial2" loCatId="relationship" qsTypeId="urn:microsoft.com/office/officeart/2005/8/quickstyle/simple1" qsCatId="simple" csTypeId="urn:microsoft.com/office/officeart/2005/8/colors/accent1_2" csCatId="accent1" phldr="1"/>
      <dgm:spPr/>
      <dgm:t>
        <a:bodyPr/>
        <a:lstStyle/>
        <a:p>
          <a:endParaRPr lang="en-US"/>
        </a:p>
      </dgm:t>
    </dgm:pt>
    <dgm:pt modelId="{04F7434C-9B4A-4AB3-A60B-2472BB0EAAE5}">
      <dgm:prSet phldrT="[Text]" custT="1"/>
      <dgm:spPr/>
      <dgm:t>
        <a:bodyPr/>
        <a:lstStyle/>
        <a:p>
          <a:r>
            <a:rPr lang="en-US" sz="1100" dirty="0" smtClean="0"/>
            <a:t>Persistent</a:t>
          </a:r>
        </a:p>
        <a:p>
          <a:r>
            <a:rPr lang="en-US" sz="1100" dirty="0" smtClean="0"/>
            <a:t>Prosperity</a:t>
          </a:r>
          <a:endParaRPr lang="en-US" sz="1100" dirty="0"/>
        </a:p>
      </dgm:t>
    </dgm:pt>
    <dgm:pt modelId="{5F02549A-7C89-4649-B47F-67EDC219E4EC}" type="parTrans" cxnId="{0FF8852A-1D26-4140-80B0-239B6EACA84E}">
      <dgm:prSet/>
      <dgm:spPr/>
      <dgm:t>
        <a:bodyPr/>
        <a:lstStyle/>
        <a:p>
          <a:endParaRPr lang="en-US"/>
        </a:p>
      </dgm:t>
    </dgm:pt>
    <dgm:pt modelId="{DDCF05E9-2ABC-4EF2-8DCA-196D753DF855}" type="sibTrans" cxnId="{0FF8852A-1D26-4140-80B0-239B6EACA84E}">
      <dgm:prSet/>
      <dgm:spPr/>
      <dgm:t>
        <a:bodyPr/>
        <a:lstStyle/>
        <a:p>
          <a:endParaRPr lang="en-US"/>
        </a:p>
      </dgm:t>
    </dgm:pt>
    <dgm:pt modelId="{BA09A8E1-14C0-4426-AEC2-C6D795A577F9}">
      <dgm:prSet phldrT="[Text]" custT="1"/>
      <dgm:spPr/>
      <dgm:t>
        <a:bodyPr/>
        <a:lstStyle/>
        <a:p>
          <a:r>
            <a:rPr lang="en-US" sz="1200" dirty="0" smtClean="0"/>
            <a:t>Integrated investment strategy</a:t>
          </a:r>
          <a:endParaRPr lang="en-US" sz="1200" dirty="0"/>
        </a:p>
      </dgm:t>
    </dgm:pt>
    <dgm:pt modelId="{BD2342A0-1CC0-4299-A28D-A8BDE5B6A4AC}" type="parTrans" cxnId="{22560043-C65F-4706-A037-657AA29D62DE}">
      <dgm:prSet/>
      <dgm:spPr/>
      <dgm:t>
        <a:bodyPr/>
        <a:lstStyle/>
        <a:p>
          <a:endParaRPr lang="en-US"/>
        </a:p>
      </dgm:t>
    </dgm:pt>
    <dgm:pt modelId="{817124D1-85C2-4A5C-AAB0-27F6C58C24AD}" type="sibTrans" cxnId="{22560043-C65F-4706-A037-657AA29D62DE}">
      <dgm:prSet/>
      <dgm:spPr/>
      <dgm:t>
        <a:bodyPr/>
        <a:lstStyle/>
        <a:p>
          <a:endParaRPr lang="en-US"/>
        </a:p>
      </dgm:t>
    </dgm:pt>
    <dgm:pt modelId="{0A68ED24-6DAC-45BD-B7F5-985334D3B65E}">
      <dgm:prSet phldrT="[Text]" custT="1"/>
      <dgm:spPr/>
      <dgm:t>
        <a:bodyPr/>
        <a:lstStyle/>
        <a:p>
          <a:r>
            <a:rPr lang="en-US" sz="1200" dirty="0" smtClean="0"/>
            <a:t>Collaborative leadership is the norm</a:t>
          </a:r>
          <a:endParaRPr lang="en-US" sz="1200" dirty="0"/>
        </a:p>
      </dgm:t>
    </dgm:pt>
    <dgm:pt modelId="{8623792E-B604-424B-854C-D47225992948}" type="parTrans" cxnId="{875229AD-2A0B-4F9B-83C2-4A80AA4C237B}">
      <dgm:prSet/>
      <dgm:spPr/>
      <dgm:t>
        <a:bodyPr/>
        <a:lstStyle/>
        <a:p>
          <a:endParaRPr lang="en-US"/>
        </a:p>
      </dgm:t>
    </dgm:pt>
    <dgm:pt modelId="{41978682-B0B3-42E6-8649-F34A0D5205D5}" type="sibTrans" cxnId="{875229AD-2A0B-4F9B-83C2-4A80AA4C237B}">
      <dgm:prSet/>
      <dgm:spPr/>
      <dgm:t>
        <a:bodyPr/>
        <a:lstStyle/>
        <a:p>
          <a:endParaRPr lang="en-US"/>
        </a:p>
      </dgm:t>
    </dgm:pt>
    <dgm:pt modelId="{53621DCD-201A-4C5D-841A-8FB2572F70D9}">
      <dgm:prSet phldrT="[Text]" custT="1"/>
      <dgm:spPr/>
      <dgm:t>
        <a:bodyPr/>
        <a:lstStyle/>
        <a:p>
          <a:r>
            <a:rPr lang="en-US" sz="1100" dirty="0" smtClean="0"/>
            <a:t>Flipped</a:t>
          </a:r>
        </a:p>
        <a:p>
          <a:r>
            <a:rPr lang="en-US" sz="1100" dirty="0" smtClean="0"/>
            <a:t>Prosperity</a:t>
          </a:r>
        </a:p>
      </dgm:t>
    </dgm:pt>
    <dgm:pt modelId="{4CE20DBE-22EB-47D4-B02A-539F80BF62C9}" type="parTrans" cxnId="{104E3647-E0F2-415A-AE31-8064D52236F4}">
      <dgm:prSet/>
      <dgm:spPr/>
      <dgm:t>
        <a:bodyPr/>
        <a:lstStyle/>
        <a:p>
          <a:endParaRPr lang="en-US"/>
        </a:p>
      </dgm:t>
    </dgm:pt>
    <dgm:pt modelId="{9595C462-5DD0-4F19-8F0F-97223E891E9C}" type="sibTrans" cxnId="{104E3647-E0F2-415A-AE31-8064D52236F4}">
      <dgm:prSet/>
      <dgm:spPr/>
      <dgm:t>
        <a:bodyPr/>
        <a:lstStyle/>
        <a:p>
          <a:endParaRPr lang="en-US"/>
        </a:p>
      </dgm:t>
    </dgm:pt>
    <dgm:pt modelId="{3D1DB69B-3C7A-4F07-9296-3E598AE013C1}">
      <dgm:prSet phldrT="[Text]" custT="1"/>
      <dgm:spPr/>
      <dgm:t>
        <a:bodyPr/>
        <a:lstStyle/>
        <a:p>
          <a:r>
            <a:rPr lang="en-US" sz="1200" dirty="0" smtClean="0"/>
            <a:t>Integrated strategy around demand driven value chains</a:t>
          </a:r>
          <a:endParaRPr lang="en-US" sz="1200" dirty="0"/>
        </a:p>
      </dgm:t>
    </dgm:pt>
    <dgm:pt modelId="{2F9A3638-EB98-4A78-BA74-4CF8029F7A8F}" type="parTrans" cxnId="{D9B639A9-2389-46CA-AEA6-94228A6F8C16}">
      <dgm:prSet/>
      <dgm:spPr/>
      <dgm:t>
        <a:bodyPr/>
        <a:lstStyle/>
        <a:p>
          <a:endParaRPr lang="en-US"/>
        </a:p>
      </dgm:t>
    </dgm:pt>
    <dgm:pt modelId="{B65E54EF-0046-4195-A932-5624006C0ECE}" type="sibTrans" cxnId="{D9B639A9-2389-46CA-AEA6-94228A6F8C16}">
      <dgm:prSet/>
      <dgm:spPr/>
      <dgm:t>
        <a:bodyPr/>
        <a:lstStyle/>
        <a:p>
          <a:endParaRPr lang="en-US"/>
        </a:p>
      </dgm:t>
    </dgm:pt>
    <dgm:pt modelId="{A270D0B6-D8B6-4296-867C-6C6E71D1D96E}">
      <dgm:prSet phldrT="[Text]" custT="1"/>
      <dgm:spPr/>
      <dgm:t>
        <a:bodyPr/>
        <a:lstStyle/>
        <a:p>
          <a:r>
            <a:rPr lang="en-US" sz="1200" dirty="0" smtClean="0"/>
            <a:t>Networked co-ops</a:t>
          </a:r>
          <a:endParaRPr lang="en-US" sz="1200" dirty="0"/>
        </a:p>
      </dgm:t>
    </dgm:pt>
    <dgm:pt modelId="{15992D05-050F-4FF2-A8F8-0B994415DFCC}" type="parTrans" cxnId="{4F38E157-6E1C-402B-A1CF-C22A35D6FE99}">
      <dgm:prSet/>
      <dgm:spPr/>
      <dgm:t>
        <a:bodyPr/>
        <a:lstStyle/>
        <a:p>
          <a:endParaRPr lang="en-US"/>
        </a:p>
      </dgm:t>
    </dgm:pt>
    <dgm:pt modelId="{A1404560-E177-486C-96D2-7226098E4BF2}" type="sibTrans" cxnId="{4F38E157-6E1C-402B-A1CF-C22A35D6FE99}">
      <dgm:prSet/>
      <dgm:spPr/>
      <dgm:t>
        <a:bodyPr/>
        <a:lstStyle/>
        <a:p>
          <a:endParaRPr lang="en-US"/>
        </a:p>
      </dgm:t>
    </dgm:pt>
    <dgm:pt modelId="{F30B98CD-7EDC-40FE-A6F3-80972B8193A1}">
      <dgm:prSet phldrT="[Text]" custT="1"/>
      <dgm:spPr/>
      <dgm:t>
        <a:bodyPr/>
        <a:lstStyle/>
        <a:p>
          <a:r>
            <a:rPr lang="en-US" sz="1100" dirty="0" smtClean="0"/>
            <a:t>Boom </a:t>
          </a:r>
        </a:p>
        <a:p>
          <a:r>
            <a:rPr lang="en-US" sz="1100" dirty="0" smtClean="0"/>
            <a:t>Prosperity</a:t>
          </a:r>
          <a:endParaRPr lang="en-US" sz="1100" dirty="0"/>
        </a:p>
      </dgm:t>
    </dgm:pt>
    <dgm:pt modelId="{2CC6A46C-9B38-4932-8116-36D5D9AD7753}" type="parTrans" cxnId="{835F0B55-79D7-4873-BCD4-AC0A8266F5D1}">
      <dgm:prSet/>
      <dgm:spPr/>
      <dgm:t>
        <a:bodyPr/>
        <a:lstStyle/>
        <a:p>
          <a:endParaRPr lang="en-US"/>
        </a:p>
      </dgm:t>
    </dgm:pt>
    <dgm:pt modelId="{93539437-296C-4788-9905-068C3507D3A4}" type="sibTrans" cxnId="{835F0B55-79D7-4873-BCD4-AC0A8266F5D1}">
      <dgm:prSet/>
      <dgm:spPr/>
      <dgm:t>
        <a:bodyPr/>
        <a:lstStyle/>
        <a:p>
          <a:endParaRPr lang="en-US"/>
        </a:p>
      </dgm:t>
    </dgm:pt>
    <dgm:pt modelId="{44C187CC-0AAD-4875-A5ED-93AADFA97D04}">
      <dgm:prSet phldrT="[Text]" custT="1"/>
      <dgm:spPr/>
      <dgm:t>
        <a:bodyPr/>
        <a:lstStyle/>
        <a:p>
          <a:r>
            <a:rPr lang="en-US" sz="1200" dirty="0" smtClean="0"/>
            <a:t>Shared strategy to minimize crowding out effects</a:t>
          </a:r>
          <a:endParaRPr lang="en-US" sz="1200" dirty="0"/>
        </a:p>
      </dgm:t>
    </dgm:pt>
    <dgm:pt modelId="{CF505EBF-4367-487B-8AF7-AD1590C73E83}" type="parTrans" cxnId="{4B63ECF8-233C-4229-9C4E-F25F89AADB0A}">
      <dgm:prSet/>
      <dgm:spPr/>
      <dgm:t>
        <a:bodyPr/>
        <a:lstStyle/>
        <a:p>
          <a:endParaRPr lang="en-US"/>
        </a:p>
      </dgm:t>
    </dgm:pt>
    <dgm:pt modelId="{39FF42A5-7D3D-475F-9B57-55842D67D6B1}" type="sibTrans" cxnId="{4B63ECF8-233C-4229-9C4E-F25F89AADB0A}">
      <dgm:prSet/>
      <dgm:spPr/>
      <dgm:t>
        <a:bodyPr/>
        <a:lstStyle/>
        <a:p>
          <a:endParaRPr lang="en-US"/>
        </a:p>
      </dgm:t>
    </dgm:pt>
    <dgm:pt modelId="{E7C18582-A4EC-4C94-A64A-CEF9182220F9}">
      <dgm:prSet phldrT="[Text]" custT="1"/>
      <dgm:spPr/>
      <dgm:t>
        <a:bodyPr/>
        <a:lstStyle/>
        <a:p>
          <a:r>
            <a:rPr lang="en-US" sz="1200" dirty="0" smtClean="0"/>
            <a:t>New intermediaries</a:t>
          </a:r>
          <a:endParaRPr lang="en-US" sz="1200" dirty="0"/>
        </a:p>
      </dgm:t>
    </dgm:pt>
    <dgm:pt modelId="{E702C582-9050-4EC7-A5FC-2D44AFA3D285}" type="parTrans" cxnId="{88F4F26D-62F6-4A9D-AA2A-F6EBC3849D4D}">
      <dgm:prSet/>
      <dgm:spPr/>
      <dgm:t>
        <a:bodyPr/>
        <a:lstStyle/>
        <a:p>
          <a:endParaRPr lang="en-US"/>
        </a:p>
      </dgm:t>
    </dgm:pt>
    <dgm:pt modelId="{2EA101CB-2FC0-4CA9-8C62-D863C589EF49}" type="sibTrans" cxnId="{88F4F26D-62F6-4A9D-AA2A-F6EBC3849D4D}">
      <dgm:prSet/>
      <dgm:spPr/>
      <dgm:t>
        <a:bodyPr/>
        <a:lstStyle/>
        <a:p>
          <a:endParaRPr lang="en-US"/>
        </a:p>
      </dgm:t>
    </dgm:pt>
    <dgm:pt modelId="{BBA4DA0C-495E-484E-B5E1-5745B2D13F39}" type="pres">
      <dgm:prSet presAssocID="{4282F53F-232B-4010-9970-7EA90ABB97DC}" presName="composite" presStyleCnt="0">
        <dgm:presLayoutVars>
          <dgm:chMax val="5"/>
          <dgm:dir/>
          <dgm:animLvl val="ctr"/>
          <dgm:resizeHandles val="exact"/>
        </dgm:presLayoutVars>
      </dgm:prSet>
      <dgm:spPr/>
      <dgm:t>
        <a:bodyPr/>
        <a:lstStyle/>
        <a:p>
          <a:endParaRPr lang="en-US"/>
        </a:p>
      </dgm:t>
    </dgm:pt>
    <dgm:pt modelId="{4AFC29CE-2B2B-48D1-993E-16C9055401BE}" type="pres">
      <dgm:prSet presAssocID="{4282F53F-232B-4010-9970-7EA90ABB97DC}" presName="cycle" presStyleCnt="0"/>
      <dgm:spPr/>
    </dgm:pt>
    <dgm:pt modelId="{7F70FC93-FC7E-4805-A331-FE7C07C3BB35}" type="pres">
      <dgm:prSet presAssocID="{4282F53F-232B-4010-9970-7EA90ABB97DC}" presName="centerShape" presStyleCnt="0"/>
      <dgm:spPr/>
    </dgm:pt>
    <dgm:pt modelId="{EB6B433C-A671-43FB-A4D3-32358D37AA57}" type="pres">
      <dgm:prSet presAssocID="{4282F53F-232B-4010-9970-7EA90ABB97DC}" presName="connSite" presStyleLbl="node1" presStyleIdx="0" presStyleCnt="4"/>
      <dgm:spPr/>
    </dgm:pt>
    <dgm:pt modelId="{BF43FB31-3C91-496D-B412-A1E423FEDB16}" type="pres">
      <dgm:prSet presAssocID="{4282F53F-232B-4010-9970-7EA90ABB97DC}" presName="visible" presStyleLbl="node1" presStyleIdx="0" presStyleCnt="4"/>
      <dgm:spPr>
        <a:blipFill>
          <a:blip xmlns:r="http://schemas.openxmlformats.org/officeDocument/2006/relationships" r:embed="rId1">
            <a:extLst>
              <a:ext uri="{28A0092B-C50C-407E-A947-70E740481C1C}">
                <a14:useLocalDpi xmlns:a14="http://schemas.microsoft.com/office/drawing/2010/main" val="0"/>
              </a:ext>
            </a:extLst>
          </a:blip>
          <a:srcRect/>
          <a:stretch>
            <a:fillRect l="-20000" r="-20000"/>
          </a:stretch>
        </a:blipFill>
      </dgm:spPr>
    </dgm:pt>
    <dgm:pt modelId="{39471434-BBB6-4190-91C8-B53C9A0DB0D8}" type="pres">
      <dgm:prSet presAssocID="{5F02549A-7C89-4649-B47F-67EDC219E4EC}" presName="Name25" presStyleLbl="parChTrans1D1" presStyleIdx="0" presStyleCnt="3"/>
      <dgm:spPr/>
      <dgm:t>
        <a:bodyPr/>
        <a:lstStyle/>
        <a:p>
          <a:endParaRPr lang="en-US"/>
        </a:p>
      </dgm:t>
    </dgm:pt>
    <dgm:pt modelId="{7F9B89D7-83E0-40B1-B3A9-DF449B42103D}" type="pres">
      <dgm:prSet presAssocID="{04F7434C-9B4A-4AB3-A60B-2472BB0EAAE5}" presName="node" presStyleCnt="0"/>
      <dgm:spPr/>
    </dgm:pt>
    <dgm:pt modelId="{587C42E6-B38A-4789-A888-67243F186639}" type="pres">
      <dgm:prSet presAssocID="{04F7434C-9B4A-4AB3-A60B-2472BB0EAAE5}" presName="parentNode" presStyleLbl="node1" presStyleIdx="1" presStyleCnt="4">
        <dgm:presLayoutVars>
          <dgm:chMax val="1"/>
          <dgm:bulletEnabled val="1"/>
        </dgm:presLayoutVars>
      </dgm:prSet>
      <dgm:spPr/>
      <dgm:t>
        <a:bodyPr/>
        <a:lstStyle/>
        <a:p>
          <a:endParaRPr lang="en-US"/>
        </a:p>
      </dgm:t>
    </dgm:pt>
    <dgm:pt modelId="{8F3C33E1-4D4B-44BC-A4C2-267743C06F59}" type="pres">
      <dgm:prSet presAssocID="{04F7434C-9B4A-4AB3-A60B-2472BB0EAAE5}" presName="childNode" presStyleLbl="revTx" presStyleIdx="0" presStyleCnt="3">
        <dgm:presLayoutVars>
          <dgm:bulletEnabled val="1"/>
        </dgm:presLayoutVars>
      </dgm:prSet>
      <dgm:spPr/>
      <dgm:t>
        <a:bodyPr/>
        <a:lstStyle/>
        <a:p>
          <a:endParaRPr lang="en-US"/>
        </a:p>
      </dgm:t>
    </dgm:pt>
    <dgm:pt modelId="{CA2EDC83-4621-4AB3-AE22-85F93CAF9C29}" type="pres">
      <dgm:prSet presAssocID="{4CE20DBE-22EB-47D4-B02A-539F80BF62C9}" presName="Name25" presStyleLbl="parChTrans1D1" presStyleIdx="1" presStyleCnt="3"/>
      <dgm:spPr/>
      <dgm:t>
        <a:bodyPr/>
        <a:lstStyle/>
        <a:p>
          <a:endParaRPr lang="en-US"/>
        </a:p>
      </dgm:t>
    </dgm:pt>
    <dgm:pt modelId="{259D13EA-A330-4711-B0A4-0EDE9AA6C6AB}" type="pres">
      <dgm:prSet presAssocID="{53621DCD-201A-4C5D-841A-8FB2572F70D9}" presName="node" presStyleCnt="0"/>
      <dgm:spPr/>
    </dgm:pt>
    <dgm:pt modelId="{B977A95C-491A-47A6-8CE1-566F87981C28}" type="pres">
      <dgm:prSet presAssocID="{53621DCD-201A-4C5D-841A-8FB2572F70D9}" presName="parentNode" presStyleLbl="node1" presStyleIdx="2" presStyleCnt="4">
        <dgm:presLayoutVars>
          <dgm:chMax val="1"/>
          <dgm:bulletEnabled val="1"/>
        </dgm:presLayoutVars>
      </dgm:prSet>
      <dgm:spPr/>
      <dgm:t>
        <a:bodyPr/>
        <a:lstStyle/>
        <a:p>
          <a:endParaRPr lang="en-US"/>
        </a:p>
      </dgm:t>
    </dgm:pt>
    <dgm:pt modelId="{4024CA10-3547-40AC-AF63-26658EE4C89C}" type="pres">
      <dgm:prSet presAssocID="{53621DCD-201A-4C5D-841A-8FB2572F70D9}" presName="childNode" presStyleLbl="revTx" presStyleIdx="1" presStyleCnt="3">
        <dgm:presLayoutVars>
          <dgm:bulletEnabled val="1"/>
        </dgm:presLayoutVars>
      </dgm:prSet>
      <dgm:spPr/>
      <dgm:t>
        <a:bodyPr/>
        <a:lstStyle/>
        <a:p>
          <a:endParaRPr lang="en-US"/>
        </a:p>
      </dgm:t>
    </dgm:pt>
    <dgm:pt modelId="{9BB427A6-E564-4C64-AD8F-3AA023B4FCDF}" type="pres">
      <dgm:prSet presAssocID="{2CC6A46C-9B38-4932-8116-36D5D9AD7753}" presName="Name25" presStyleLbl="parChTrans1D1" presStyleIdx="2" presStyleCnt="3"/>
      <dgm:spPr/>
      <dgm:t>
        <a:bodyPr/>
        <a:lstStyle/>
        <a:p>
          <a:endParaRPr lang="en-US"/>
        </a:p>
      </dgm:t>
    </dgm:pt>
    <dgm:pt modelId="{98D798E8-E2E9-4C17-88BD-590B85F442B8}" type="pres">
      <dgm:prSet presAssocID="{F30B98CD-7EDC-40FE-A6F3-80972B8193A1}" presName="node" presStyleCnt="0"/>
      <dgm:spPr/>
    </dgm:pt>
    <dgm:pt modelId="{06B7AF79-A496-4DEE-88EC-E14B1C5814B4}" type="pres">
      <dgm:prSet presAssocID="{F30B98CD-7EDC-40FE-A6F3-80972B8193A1}" presName="parentNode" presStyleLbl="node1" presStyleIdx="3" presStyleCnt="4">
        <dgm:presLayoutVars>
          <dgm:chMax val="1"/>
          <dgm:bulletEnabled val="1"/>
        </dgm:presLayoutVars>
      </dgm:prSet>
      <dgm:spPr/>
      <dgm:t>
        <a:bodyPr/>
        <a:lstStyle/>
        <a:p>
          <a:endParaRPr lang="en-US"/>
        </a:p>
      </dgm:t>
    </dgm:pt>
    <dgm:pt modelId="{BA8ACD6D-6B52-498E-8476-BBDFE720B117}" type="pres">
      <dgm:prSet presAssocID="{F30B98CD-7EDC-40FE-A6F3-80972B8193A1}" presName="childNode" presStyleLbl="revTx" presStyleIdx="2" presStyleCnt="3">
        <dgm:presLayoutVars>
          <dgm:bulletEnabled val="1"/>
        </dgm:presLayoutVars>
      </dgm:prSet>
      <dgm:spPr/>
      <dgm:t>
        <a:bodyPr/>
        <a:lstStyle/>
        <a:p>
          <a:endParaRPr lang="en-US"/>
        </a:p>
      </dgm:t>
    </dgm:pt>
  </dgm:ptLst>
  <dgm:cxnLst>
    <dgm:cxn modelId="{AD6DCE46-3B61-4CAB-A8C4-DC9636ABE39C}" type="presOf" srcId="{53621DCD-201A-4C5D-841A-8FB2572F70D9}" destId="{B977A95C-491A-47A6-8CE1-566F87981C28}" srcOrd="0" destOrd="0" presId="urn:microsoft.com/office/officeart/2005/8/layout/radial2"/>
    <dgm:cxn modelId="{25A25BAF-7F9C-4E26-8F65-1DD701734155}" type="presOf" srcId="{4282F53F-232B-4010-9970-7EA90ABB97DC}" destId="{BBA4DA0C-495E-484E-B5E1-5745B2D13F39}" srcOrd="0" destOrd="0" presId="urn:microsoft.com/office/officeart/2005/8/layout/radial2"/>
    <dgm:cxn modelId="{598576CB-C4DE-42DE-ACBD-7550944B7B20}" type="presOf" srcId="{E7C18582-A4EC-4C94-A64A-CEF9182220F9}" destId="{BA8ACD6D-6B52-498E-8476-BBDFE720B117}" srcOrd="0" destOrd="1" presId="urn:microsoft.com/office/officeart/2005/8/layout/radial2"/>
    <dgm:cxn modelId="{4B63ECF8-233C-4229-9C4E-F25F89AADB0A}" srcId="{F30B98CD-7EDC-40FE-A6F3-80972B8193A1}" destId="{44C187CC-0AAD-4875-A5ED-93AADFA97D04}" srcOrd="0" destOrd="0" parTransId="{CF505EBF-4367-487B-8AF7-AD1590C73E83}" sibTransId="{39FF42A5-7D3D-475F-9B57-55842D67D6B1}"/>
    <dgm:cxn modelId="{0FF8852A-1D26-4140-80B0-239B6EACA84E}" srcId="{4282F53F-232B-4010-9970-7EA90ABB97DC}" destId="{04F7434C-9B4A-4AB3-A60B-2472BB0EAAE5}" srcOrd="0" destOrd="0" parTransId="{5F02549A-7C89-4649-B47F-67EDC219E4EC}" sibTransId="{DDCF05E9-2ABC-4EF2-8DCA-196D753DF855}"/>
    <dgm:cxn modelId="{4F38E157-6E1C-402B-A1CF-C22A35D6FE99}" srcId="{53621DCD-201A-4C5D-841A-8FB2572F70D9}" destId="{A270D0B6-D8B6-4296-867C-6C6E71D1D96E}" srcOrd="1" destOrd="0" parTransId="{15992D05-050F-4FF2-A8F8-0B994415DFCC}" sibTransId="{A1404560-E177-486C-96D2-7226098E4BF2}"/>
    <dgm:cxn modelId="{F343053E-634C-4468-A8DA-F7C1F9985989}" type="presOf" srcId="{A270D0B6-D8B6-4296-867C-6C6E71D1D96E}" destId="{4024CA10-3547-40AC-AF63-26658EE4C89C}" srcOrd="0" destOrd="1" presId="urn:microsoft.com/office/officeart/2005/8/layout/radial2"/>
    <dgm:cxn modelId="{22560043-C65F-4706-A037-657AA29D62DE}" srcId="{04F7434C-9B4A-4AB3-A60B-2472BB0EAAE5}" destId="{BA09A8E1-14C0-4426-AEC2-C6D795A577F9}" srcOrd="0" destOrd="0" parTransId="{BD2342A0-1CC0-4299-A28D-A8BDE5B6A4AC}" sibTransId="{817124D1-85C2-4A5C-AAB0-27F6C58C24AD}"/>
    <dgm:cxn modelId="{0179112B-C647-4C59-B45D-ADC80F05B792}" type="presOf" srcId="{F30B98CD-7EDC-40FE-A6F3-80972B8193A1}" destId="{06B7AF79-A496-4DEE-88EC-E14B1C5814B4}" srcOrd="0" destOrd="0" presId="urn:microsoft.com/office/officeart/2005/8/layout/radial2"/>
    <dgm:cxn modelId="{5E417ABF-8835-4453-B6BB-1015BABEC641}" type="presOf" srcId="{4CE20DBE-22EB-47D4-B02A-539F80BF62C9}" destId="{CA2EDC83-4621-4AB3-AE22-85F93CAF9C29}" srcOrd="0" destOrd="0" presId="urn:microsoft.com/office/officeart/2005/8/layout/radial2"/>
    <dgm:cxn modelId="{77790ED4-5BFD-441A-ACE5-5384E5180D67}" type="presOf" srcId="{44C187CC-0AAD-4875-A5ED-93AADFA97D04}" destId="{BA8ACD6D-6B52-498E-8476-BBDFE720B117}" srcOrd="0" destOrd="0" presId="urn:microsoft.com/office/officeart/2005/8/layout/radial2"/>
    <dgm:cxn modelId="{207362E1-02A0-4A1D-A73D-38341D98266C}" type="presOf" srcId="{3D1DB69B-3C7A-4F07-9296-3E598AE013C1}" destId="{4024CA10-3547-40AC-AF63-26658EE4C89C}" srcOrd="0" destOrd="0" presId="urn:microsoft.com/office/officeart/2005/8/layout/radial2"/>
    <dgm:cxn modelId="{104E3647-E0F2-415A-AE31-8064D52236F4}" srcId="{4282F53F-232B-4010-9970-7EA90ABB97DC}" destId="{53621DCD-201A-4C5D-841A-8FB2572F70D9}" srcOrd="1" destOrd="0" parTransId="{4CE20DBE-22EB-47D4-B02A-539F80BF62C9}" sibTransId="{9595C462-5DD0-4F19-8F0F-97223E891E9C}"/>
    <dgm:cxn modelId="{3A457D9B-6689-466B-B962-F0F3614469E5}" type="presOf" srcId="{5F02549A-7C89-4649-B47F-67EDC219E4EC}" destId="{39471434-BBB6-4190-91C8-B53C9A0DB0D8}" srcOrd="0" destOrd="0" presId="urn:microsoft.com/office/officeart/2005/8/layout/radial2"/>
    <dgm:cxn modelId="{2843847B-D11E-49FF-B5E2-592BE300B843}" type="presOf" srcId="{0A68ED24-6DAC-45BD-B7F5-985334D3B65E}" destId="{8F3C33E1-4D4B-44BC-A4C2-267743C06F59}" srcOrd="0" destOrd="1" presId="urn:microsoft.com/office/officeart/2005/8/layout/radial2"/>
    <dgm:cxn modelId="{875229AD-2A0B-4F9B-83C2-4A80AA4C237B}" srcId="{04F7434C-9B4A-4AB3-A60B-2472BB0EAAE5}" destId="{0A68ED24-6DAC-45BD-B7F5-985334D3B65E}" srcOrd="1" destOrd="0" parTransId="{8623792E-B604-424B-854C-D47225992948}" sibTransId="{41978682-B0B3-42E6-8649-F34A0D5205D5}"/>
    <dgm:cxn modelId="{2D092C8A-415B-4EF5-BC37-50D249DB9980}" type="presOf" srcId="{BA09A8E1-14C0-4426-AEC2-C6D795A577F9}" destId="{8F3C33E1-4D4B-44BC-A4C2-267743C06F59}" srcOrd="0" destOrd="0" presId="urn:microsoft.com/office/officeart/2005/8/layout/radial2"/>
    <dgm:cxn modelId="{88F4F26D-62F6-4A9D-AA2A-F6EBC3849D4D}" srcId="{F30B98CD-7EDC-40FE-A6F3-80972B8193A1}" destId="{E7C18582-A4EC-4C94-A64A-CEF9182220F9}" srcOrd="1" destOrd="0" parTransId="{E702C582-9050-4EC7-A5FC-2D44AFA3D285}" sibTransId="{2EA101CB-2FC0-4CA9-8C62-D863C589EF49}"/>
    <dgm:cxn modelId="{5C772642-8037-48AA-8A69-F67DAACABB9C}" type="presOf" srcId="{04F7434C-9B4A-4AB3-A60B-2472BB0EAAE5}" destId="{587C42E6-B38A-4789-A888-67243F186639}" srcOrd="0" destOrd="0" presId="urn:microsoft.com/office/officeart/2005/8/layout/radial2"/>
    <dgm:cxn modelId="{D9B639A9-2389-46CA-AEA6-94228A6F8C16}" srcId="{53621DCD-201A-4C5D-841A-8FB2572F70D9}" destId="{3D1DB69B-3C7A-4F07-9296-3E598AE013C1}" srcOrd="0" destOrd="0" parTransId="{2F9A3638-EB98-4A78-BA74-4CF8029F7A8F}" sibTransId="{B65E54EF-0046-4195-A932-5624006C0ECE}"/>
    <dgm:cxn modelId="{40684E4C-630C-44F3-90D7-9519D0DFF0E7}" type="presOf" srcId="{2CC6A46C-9B38-4932-8116-36D5D9AD7753}" destId="{9BB427A6-E564-4C64-AD8F-3AA023B4FCDF}" srcOrd="0" destOrd="0" presId="urn:microsoft.com/office/officeart/2005/8/layout/radial2"/>
    <dgm:cxn modelId="{835F0B55-79D7-4873-BCD4-AC0A8266F5D1}" srcId="{4282F53F-232B-4010-9970-7EA90ABB97DC}" destId="{F30B98CD-7EDC-40FE-A6F3-80972B8193A1}" srcOrd="2" destOrd="0" parTransId="{2CC6A46C-9B38-4932-8116-36D5D9AD7753}" sibTransId="{93539437-296C-4788-9905-068C3507D3A4}"/>
    <dgm:cxn modelId="{5D9290FE-9BBD-461A-BBA0-8CA88A16EA24}" type="presParOf" srcId="{BBA4DA0C-495E-484E-B5E1-5745B2D13F39}" destId="{4AFC29CE-2B2B-48D1-993E-16C9055401BE}" srcOrd="0" destOrd="0" presId="urn:microsoft.com/office/officeart/2005/8/layout/radial2"/>
    <dgm:cxn modelId="{1FB3232D-A7CE-44DA-97FA-0F028B30547F}" type="presParOf" srcId="{4AFC29CE-2B2B-48D1-993E-16C9055401BE}" destId="{7F70FC93-FC7E-4805-A331-FE7C07C3BB35}" srcOrd="0" destOrd="0" presId="urn:microsoft.com/office/officeart/2005/8/layout/radial2"/>
    <dgm:cxn modelId="{D8965C42-7DD2-4A04-94E0-B99B953DC40F}" type="presParOf" srcId="{7F70FC93-FC7E-4805-A331-FE7C07C3BB35}" destId="{EB6B433C-A671-43FB-A4D3-32358D37AA57}" srcOrd="0" destOrd="0" presId="urn:microsoft.com/office/officeart/2005/8/layout/radial2"/>
    <dgm:cxn modelId="{78BA139A-74C8-483B-B56A-3C625357DD35}" type="presParOf" srcId="{7F70FC93-FC7E-4805-A331-FE7C07C3BB35}" destId="{BF43FB31-3C91-496D-B412-A1E423FEDB16}" srcOrd="1" destOrd="0" presId="urn:microsoft.com/office/officeart/2005/8/layout/radial2"/>
    <dgm:cxn modelId="{D726FF12-BCC5-4904-8EFD-A1AE2AC50F6A}" type="presParOf" srcId="{4AFC29CE-2B2B-48D1-993E-16C9055401BE}" destId="{39471434-BBB6-4190-91C8-B53C9A0DB0D8}" srcOrd="1" destOrd="0" presId="urn:microsoft.com/office/officeart/2005/8/layout/radial2"/>
    <dgm:cxn modelId="{E8874E58-83F4-401E-A61B-40957E7B3FDC}" type="presParOf" srcId="{4AFC29CE-2B2B-48D1-993E-16C9055401BE}" destId="{7F9B89D7-83E0-40B1-B3A9-DF449B42103D}" srcOrd="2" destOrd="0" presId="urn:microsoft.com/office/officeart/2005/8/layout/radial2"/>
    <dgm:cxn modelId="{13B86974-9C98-4048-A9B1-A9403FB16E06}" type="presParOf" srcId="{7F9B89D7-83E0-40B1-B3A9-DF449B42103D}" destId="{587C42E6-B38A-4789-A888-67243F186639}" srcOrd="0" destOrd="0" presId="urn:microsoft.com/office/officeart/2005/8/layout/radial2"/>
    <dgm:cxn modelId="{1392C8B7-87BC-4EF0-8B5A-309BD3B34BA0}" type="presParOf" srcId="{7F9B89D7-83E0-40B1-B3A9-DF449B42103D}" destId="{8F3C33E1-4D4B-44BC-A4C2-267743C06F59}" srcOrd="1" destOrd="0" presId="urn:microsoft.com/office/officeart/2005/8/layout/radial2"/>
    <dgm:cxn modelId="{BA8F2FA8-C1F3-4050-BA43-8EE6D03DBB53}" type="presParOf" srcId="{4AFC29CE-2B2B-48D1-993E-16C9055401BE}" destId="{CA2EDC83-4621-4AB3-AE22-85F93CAF9C29}" srcOrd="3" destOrd="0" presId="urn:microsoft.com/office/officeart/2005/8/layout/radial2"/>
    <dgm:cxn modelId="{86BAFC35-07A3-402C-AE60-1B25B9A05474}" type="presParOf" srcId="{4AFC29CE-2B2B-48D1-993E-16C9055401BE}" destId="{259D13EA-A330-4711-B0A4-0EDE9AA6C6AB}" srcOrd="4" destOrd="0" presId="urn:microsoft.com/office/officeart/2005/8/layout/radial2"/>
    <dgm:cxn modelId="{1E6B64DF-DE96-4F51-B85E-F3397CECF501}" type="presParOf" srcId="{259D13EA-A330-4711-B0A4-0EDE9AA6C6AB}" destId="{B977A95C-491A-47A6-8CE1-566F87981C28}" srcOrd="0" destOrd="0" presId="urn:microsoft.com/office/officeart/2005/8/layout/radial2"/>
    <dgm:cxn modelId="{E4E9486C-FD97-4F86-91DD-F65860F8D4CE}" type="presParOf" srcId="{259D13EA-A330-4711-B0A4-0EDE9AA6C6AB}" destId="{4024CA10-3547-40AC-AF63-26658EE4C89C}" srcOrd="1" destOrd="0" presId="urn:microsoft.com/office/officeart/2005/8/layout/radial2"/>
    <dgm:cxn modelId="{CDD798BC-2367-4926-8BD9-31CDD63235D5}" type="presParOf" srcId="{4AFC29CE-2B2B-48D1-993E-16C9055401BE}" destId="{9BB427A6-E564-4C64-AD8F-3AA023B4FCDF}" srcOrd="5" destOrd="0" presId="urn:microsoft.com/office/officeart/2005/8/layout/radial2"/>
    <dgm:cxn modelId="{59301298-E9C7-420D-A22C-4CF333980B99}" type="presParOf" srcId="{4AFC29CE-2B2B-48D1-993E-16C9055401BE}" destId="{98D798E8-E2E9-4C17-88BD-590B85F442B8}" srcOrd="6" destOrd="0" presId="urn:microsoft.com/office/officeart/2005/8/layout/radial2"/>
    <dgm:cxn modelId="{2AD0A184-3B3E-448D-B0BD-DE888E0223F3}" type="presParOf" srcId="{98D798E8-E2E9-4C17-88BD-590B85F442B8}" destId="{06B7AF79-A496-4DEE-88EC-E14B1C5814B4}" srcOrd="0" destOrd="0" presId="urn:microsoft.com/office/officeart/2005/8/layout/radial2"/>
    <dgm:cxn modelId="{A681A9FE-3BFB-46F0-86FB-0A34F9F6770F}" type="presParOf" srcId="{98D798E8-E2E9-4C17-88BD-590B85F442B8}" destId="{BA8ACD6D-6B52-498E-8476-BBDFE720B117}" srcOrd="1" destOrd="0" presId="urn:microsoft.com/office/officeart/2005/8/layout/radial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694A5B-6E23-4622-A189-2EB538ED8517}">
      <dsp:nvSpPr>
        <dsp:cNvPr id="0" name=""/>
        <dsp:cNvSpPr/>
      </dsp:nvSpPr>
      <dsp:spPr>
        <a:xfrm>
          <a:off x="2708627" y="0"/>
          <a:ext cx="2708628" cy="2708628"/>
        </a:xfrm>
        <a:prstGeom prst="triangl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0" rIns="49530" bIns="49530" numCol="1" spcCol="1270" anchor="t" anchorCtr="0">
          <a:noAutofit/>
        </a:bodyPr>
        <a:lstStyle/>
        <a:p>
          <a:pPr lvl="0" algn="ctr" defTabSz="577850">
            <a:lnSpc>
              <a:spcPct val="90000"/>
            </a:lnSpc>
            <a:spcBef>
              <a:spcPct val="0"/>
            </a:spcBef>
            <a:spcAft>
              <a:spcPct val="35000"/>
            </a:spcAft>
          </a:pPr>
          <a:r>
            <a:rPr lang="en-US" sz="1300" kern="1200" dirty="0" smtClean="0"/>
            <a:t>Be better able to secure and leverage resources for high priority innovations</a:t>
          </a:r>
          <a:endParaRPr lang="en-US" sz="1300" kern="1200" dirty="0"/>
        </a:p>
      </dsp:txBody>
      <dsp:txXfrm>
        <a:off x="3385784" y="1354314"/>
        <a:ext cx="1354314" cy="1354314"/>
      </dsp:txXfrm>
    </dsp:sp>
    <dsp:sp modelId="{23087509-31B7-4EC1-9502-B7E787CBC43C}">
      <dsp:nvSpPr>
        <dsp:cNvPr id="0" name=""/>
        <dsp:cNvSpPr/>
      </dsp:nvSpPr>
      <dsp:spPr>
        <a:xfrm>
          <a:off x="1354313" y="2708628"/>
          <a:ext cx="2708628" cy="2708628"/>
        </a:xfrm>
        <a:prstGeom prst="triangl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endParaRPr lang="en-US" sz="1000" kern="1200" dirty="0" smtClean="0"/>
        </a:p>
        <a:p>
          <a:pPr lvl="0" algn="ctr" defTabSz="444500">
            <a:lnSpc>
              <a:spcPct val="90000"/>
            </a:lnSpc>
            <a:spcBef>
              <a:spcPct val="0"/>
            </a:spcBef>
            <a:spcAft>
              <a:spcPct val="35000"/>
            </a:spcAft>
          </a:pPr>
          <a:endParaRPr lang="en-US" sz="1000" kern="1200" dirty="0" smtClean="0"/>
        </a:p>
        <a:p>
          <a:pPr lvl="0" algn="ctr" defTabSz="444500">
            <a:lnSpc>
              <a:spcPct val="90000"/>
            </a:lnSpc>
            <a:spcBef>
              <a:spcPct val="0"/>
            </a:spcBef>
            <a:spcAft>
              <a:spcPct val="35000"/>
            </a:spcAft>
          </a:pPr>
          <a:r>
            <a:rPr lang="en-US" sz="1300" kern="1200" dirty="0" smtClean="0"/>
            <a:t>Be better able to grow, support , keep and share educator and student talent</a:t>
          </a:r>
        </a:p>
        <a:p>
          <a:pPr lvl="0" algn="ctr" defTabSz="444500">
            <a:lnSpc>
              <a:spcPct val="90000"/>
            </a:lnSpc>
            <a:spcBef>
              <a:spcPct val="0"/>
            </a:spcBef>
            <a:spcAft>
              <a:spcPct val="35000"/>
            </a:spcAft>
          </a:pPr>
          <a:endParaRPr lang="en-US" sz="1000" kern="1200" dirty="0" smtClean="0"/>
        </a:p>
        <a:p>
          <a:pPr lvl="0" algn="ctr" defTabSz="444500">
            <a:lnSpc>
              <a:spcPct val="90000"/>
            </a:lnSpc>
            <a:spcBef>
              <a:spcPct val="0"/>
            </a:spcBef>
            <a:spcAft>
              <a:spcPct val="35000"/>
            </a:spcAft>
          </a:pPr>
          <a:endParaRPr lang="en-US" sz="1000" kern="1200" dirty="0"/>
        </a:p>
      </dsp:txBody>
      <dsp:txXfrm>
        <a:off x="2031470" y="4062942"/>
        <a:ext cx="1354314" cy="1354314"/>
      </dsp:txXfrm>
    </dsp:sp>
    <dsp:sp modelId="{2A12D111-6948-4C5E-90E6-C48BBF87DF46}">
      <dsp:nvSpPr>
        <dsp:cNvPr id="0" name=""/>
        <dsp:cNvSpPr/>
      </dsp:nvSpPr>
      <dsp:spPr>
        <a:xfrm rot="10800000">
          <a:off x="2693269" y="2708628"/>
          <a:ext cx="2739343" cy="2708628"/>
        </a:xfrm>
        <a:prstGeom prst="triangl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b="1" i="1" kern="1200" dirty="0" smtClean="0"/>
        </a:p>
        <a:p>
          <a:pPr lvl="0" algn="ctr" defTabSz="533400">
            <a:lnSpc>
              <a:spcPct val="90000"/>
            </a:lnSpc>
            <a:spcBef>
              <a:spcPct val="0"/>
            </a:spcBef>
            <a:spcAft>
              <a:spcPct val="35000"/>
            </a:spcAft>
          </a:pPr>
          <a:endParaRPr lang="en-US" sz="1400" b="1" i="1" kern="1200" dirty="0" smtClean="0"/>
        </a:p>
        <a:p>
          <a:pPr lvl="0" algn="ctr" defTabSz="533400">
            <a:lnSpc>
              <a:spcPct val="90000"/>
            </a:lnSpc>
            <a:spcBef>
              <a:spcPct val="0"/>
            </a:spcBef>
            <a:spcAft>
              <a:spcPct val="35000"/>
            </a:spcAft>
          </a:pPr>
          <a:r>
            <a:rPr lang="en-US" sz="1400" b="1" i="1" kern="1200" dirty="0" smtClean="0"/>
            <a:t> Strengthen student opportunity, educational quality and economic prosperity</a:t>
          </a:r>
          <a:endParaRPr lang="en-US" sz="1400" b="1" i="1" kern="1200" dirty="0"/>
        </a:p>
      </dsp:txBody>
      <dsp:txXfrm rot="10800000">
        <a:off x="3378105" y="2708628"/>
        <a:ext cx="1369671" cy="1354314"/>
      </dsp:txXfrm>
    </dsp:sp>
    <dsp:sp modelId="{82F3486D-E73F-45EF-9C06-66B7A83A75C4}">
      <dsp:nvSpPr>
        <dsp:cNvPr id="0" name=""/>
        <dsp:cNvSpPr/>
      </dsp:nvSpPr>
      <dsp:spPr>
        <a:xfrm>
          <a:off x="4062941" y="2708628"/>
          <a:ext cx="2708628" cy="2708628"/>
        </a:xfrm>
        <a:prstGeom prst="triangl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Be better able to connect education, work and economic development</a:t>
          </a:r>
          <a:endParaRPr lang="en-US" sz="1300" kern="1200" dirty="0"/>
        </a:p>
      </dsp:txBody>
      <dsp:txXfrm>
        <a:off x="4740098" y="4062942"/>
        <a:ext cx="1354314" cy="135431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B427A6-E564-4C64-AD8F-3AA023B4FCDF}">
      <dsp:nvSpPr>
        <dsp:cNvPr id="0" name=""/>
        <dsp:cNvSpPr/>
      </dsp:nvSpPr>
      <dsp:spPr>
        <a:xfrm rot="2562244">
          <a:off x="2683170" y="2455606"/>
          <a:ext cx="530660" cy="41572"/>
        </a:xfrm>
        <a:custGeom>
          <a:avLst/>
          <a:gdLst/>
          <a:ahLst/>
          <a:cxnLst/>
          <a:rect l="0" t="0" r="0" b="0"/>
          <a:pathLst>
            <a:path>
              <a:moveTo>
                <a:pt x="0" y="20786"/>
              </a:moveTo>
              <a:lnTo>
                <a:pt x="530660" y="2078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A2EDC83-4621-4AB3-AE22-85F93CAF9C29}">
      <dsp:nvSpPr>
        <dsp:cNvPr id="0" name=""/>
        <dsp:cNvSpPr/>
      </dsp:nvSpPr>
      <dsp:spPr>
        <a:xfrm>
          <a:off x="2753518" y="1731578"/>
          <a:ext cx="590038" cy="41572"/>
        </a:xfrm>
        <a:custGeom>
          <a:avLst/>
          <a:gdLst/>
          <a:ahLst/>
          <a:cxnLst/>
          <a:rect l="0" t="0" r="0" b="0"/>
          <a:pathLst>
            <a:path>
              <a:moveTo>
                <a:pt x="0" y="20786"/>
              </a:moveTo>
              <a:lnTo>
                <a:pt x="590038" y="2078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9471434-BBB6-4190-91C8-B53C9A0DB0D8}">
      <dsp:nvSpPr>
        <dsp:cNvPr id="0" name=""/>
        <dsp:cNvSpPr/>
      </dsp:nvSpPr>
      <dsp:spPr>
        <a:xfrm rot="19037756">
          <a:off x="2683170" y="1007550"/>
          <a:ext cx="530660" cy="41572"/>
        </a:xfrm>
        <a:custGeom>
          <a:avLst/>
          <a:gdLst/>
          <a:ahLst/>
          <a:cxnLst/>
          <a:rect l="0" t="0" r="0" b="0"/>
          <a:pathLst>
            <a:path>
              <a:moveTo>
                <a:pt x="0" y="20786"/>
              </a:moveTo>
              <a:lnTo>
                <a:pt x="530660" y="2078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F43FB31-3C91-496D-B412-A1E423FEDB16}">
      <dsp:nvSpPr>
        <dsp:cNvPr id="0" name=""/>
        <dsp:cNvSpPr/>
      </dsp:nvSpPr>
      <dsp:spPr>
        <a:xfrm>
          <a:off x="1321809" y="910183"/>
          <a:ext cx="1684363" cy="1684363"/>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20000" r="-20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87C42E6-B38A-4789-A888-67243F186639}">
      <dsp:nvSpPr>
        <dsp:cNvPr id="0" name=""/>
        <dsp:cNvSpPr/>
      </dsp:nvSpPr>
      <dsp:spPr>
        <a:xfrm>
          <a:off x="3009509" y="370"/>
          <a:ext cx="1010618" cy="101061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kern="1200" dirty="0" smtClean="0"/>
            <a:t>Persistent</a:t>
          </a:r>
        </a:p>
        <a:p>
          <a:pPr lvl="0" algn="ctr" defTabSz="488950">
            <a:lnSpc>
              <a:spcPct val="90000"/>
            </a:lnSpc>
            <a:spcBef>
              <a:spcPct val="0"/>
            </a:spcBef>
            <a:spcAft>
              <a:spcPct val="35000"/>
            </a:spcAft>
          </a:pPr>
          <a:r>
            <a:rPr lang="en-US" sz="1100" kern="1200" dirty="0" smtClean="0"/>
            <a:t>Prosperity</a:t>
          </a:r>
          <a:endParaRPr lang="en-US" sz="1100" kern="1200" dirty="0"/>
        </a:p>
      </dsp:txBody>
      <dsp:txXfrm>
        <a:off x="3157511" y="148372"/>
        <a:ext cx="714614" cy="714614"/>
      </dsp:txXfrm>
    </dsp:sp>
    <dsp:sp modelId="{8F3C33E1-4D4B-44BC-A4C2-267743C06F59}">
      <dsp:nvSpPr>
        <dsp:cNvPr id="0" name=""/>
        <dsp:cNvSpPr/>
      </dsp:nvSpPr>
      <dsp:spPr>
        <a:xfrm>
          <a:off x="4121189" y="370"/>
          <a:ext cx="1515927" cy="10106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114300" lvl="1" indent="-114300" algn="l" defTabSz="533400">
            <a:lnSpc>
              <a:spcPct val="90000"/>
            </a:lnSpc>
            <a:spcBef>
              <a:spcPct val="0"/>
            </a:spcBef>
            <a:spcAft>
              <a:spcPct val="15000"/>
            </a:spcAft>
            <a:buChar char="••"/>
          </a:pPr>
          <a:r>
            <a:rPr lang="en-US" sz="1200" kern="1200" dirty="0" smtClean="0"/>
            <a:t>Integrated investment strategy</a:t>
          </a:r>
          <a:endParaRPr lang="en-US" sz="1200" kern="1200" dirty="0"/>
        </a:p>
        <a:p>
          <a:pPr marL="114300" lvl="1" indent="-114300" algn="l" defTabSz="533400">
            <a:lnSpc>
              <a:spcPct val="90000"/>
            </a:lnSpc>
            <a:spcBef>
              <a:spcPct val="0"/>
            </a:spcBef>
            <a:spcAft>
              <a:spcPct val="15000"/>
            </a:spcAft>
            <a:buChar char="••"/>
          </a:pPr>
          <a:r>
            <a:rPr lang="en-US" sz="1200" kern="1200" dirty="0" smtClean="0"/>
            <a:t>Collaborative leadership is the norm</a:t>
          </a:r>
          <a:endParaRPr lang="en-US" sz="1200" kern="1200" dirty="0"/>
        </a:p>
      </dsp:txBody>
      <dsp:txXfrm>
        <a:off x="4121189" y="370"/>
        <a:ext cx="1515927" cy="1010618"/>
      </dsp:txXfrm>
    </dsp:sp>
    <dsp:sp modelId="{B977A95C-491A-47A6-8CE1-566F87981C28}">
      <dsp:nvSpPr>
        <dsp:cNvPr id="0" name=""/>
        <dsp:cNvSpPr/>
      </dsp:nvSpPr>
      <dsp:spPr>
        <a:xfrm>
          <a:off x="3343557" y="1247055"/>
          <a:ext cx="1010618" cy="101061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kern="1200" dirty="0" smtClean="0"/>
            <a:t>Flipped</a:t>
          </a:r>
        </a:p>
        <a:p>
          <a:pPr lvl="0" algn="ctr" defTabSz="488950">
            <a:lnSpc>
              <a:spcPct val="90000"/>
            </a:lnSpc>
            <a:spcBef>
              <a:spcPct val="0"/>
            </a:spcBef>
            <a:spcAft>
              <a:spcPct val="35000"/>
            </a:spcAft>
          </a:pPr>
          <a:r>
            <a:rPr lang="en-US" sz="1100" kern="1200" dirty="0" smtClean="0"/>
            <a:t>Prosperity</a:t>
          </a:r>
        </a:p>
      </dsp:txBody>
      <dsp:txXfrm>
        <a:off x="3491559" y="1395057"/>
        <a:ext cx="714614" cy="714614"/>
      </dsp:txXfrm>
    </dsp:sp>
    <dsp:sp modelId="{4024CA10-3547-40AC-AF63-26658EE4C89C}">
      <dsp:nvSpPr>
        <dsp:cNvPr id="0" name=""/>
        <dsp:cNvSpPr/>
      </dsp:nvSpPr>
      <dsp:spPr>
        <a:xfrm>
          <a:off x="4455237" y="1247055"/>
          <a:ext cx="1515927" cy="10106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114300" lvl="1" indent="-114300" algn="l" defTabSz="533400">
            <a:lnSpc>
              <a:spcPct val="90000"/>
            </a:lnSpc>
            <a:spcBef>
              <a:spcPct val="0"/>
            </a:spcBef>
            <a:spcAft>
              <a:spcPct val="15000"/>
            </a:spcAft>
            <a:buChar char="••"/>
          </a:pPr>
          <a:r>
            <a:rPr lang="en-US" sz="1200" kern="1200" dirty="0" smtClean="0"/>
            <a:t>Integrated strategy around demand driven value chains</a:t>
          </a:r>
          <a:endParaRPr lang="en-US" sz="1200" kern="1200" dirty="0"/>
        </a:p>
        <a:p>
          <a:pPr marL="114300" lvl="1" indent="-114300" algn="l" defTabSz="533400">
            <a:lnSpc>
              <a:spcPct val="90000"/>
            </a:lnSpc>
            <a:spcBef>
              <a:spcPct val="0"/>
            </a:spcBef>
            <a:spcAft>
              <a:spcPct val="15000"/>
            </a:spcAft>
            <a:buChar char="••"/>
          </a:pPr>
          <a:r>
            <a:rPr lang="en-US" sz="1200" kern="1200" dirty="0" smtClean="0"/>
            <a:t>Networked co-ops</a:t>
          </a:r>
          <a:endParaRPr lang="en-US" sz="1200" kern="1200" dirty="0"/>
        </a:p>
      </dsp:txBody>
      <dsp:txXfrm>
        <a:off x="4455237" y="1247055"/>
        <a:ext cx="1515927" cy="1010618"/>
      </dsp:txXfrm>
    </dsp:sp>
    <dsp:sp modelId="{06B7AF79-A496-4DEE-88EC-E14B1C5814B4}">
      <dsp:nvSpPr>
        <dsp:cNvPr id="0" name=""/>
        <dsp:cNvSpPr/>
      </dsp:nvSpPr>
      <dsp:spPr>
        <a:xfrm>
          <a:off x="3009509" y="2493740"/>
          <a:ext cx="1010618" cy="101061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kern="1200" dirty="0" smtClean="0"/>
            <a:t>Boom </a:t>
          </a:r>
        </a:p>
        <a:p>
          <a:pPr lvl="0" algn="ctr" defTabSz="488950">
            <a:lnSpc>
              <a:spcPct val="90000"/>
            </a:lnSpc>
            <a:spcBef>
              <a:spcPct val="0"/>
            </a:spcBef>
            <a:spcAft>
              <a:spcPct val="35000"/>
            </a:spcAft>
          </a:pPr>
          <a:r>
            <a:rPr lang="en-US" sz="1100" kern="1200" dirty="0" smtClean="0"/>
            <a:t>Prosperity</a:t>
          </a:r>
          <a:endParaRPr lang="en-US" sz="1100" kern="1200" dirty="0"/>
        </a:p>
      </dsp:txBody>
      <dsp:txXfrm>
        <a:off x="3157511" y="2641742"/>
        <a:ext cx="714614" cy="714614"/>
      </dsp:txXfrm>
    </dsp:sp>
    <dsp:sp modelId="{BA8ACD6D-6B52-498E-8476-BBDFE720B117}">
      <dsp:nvSpPr>
        <dsp:cNvPr id="0" name=""/>
        <dsp:cNvSpPr/>
      </dsp:nvSpPr>
      <dsp:spPr>
        <a:xfrm>
          <a:off x="4121189" y="2493740"/>
          <a:ext cx="1515927" cy="10106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114300" lvl="1" indent="-114300" algn="l" defTabSz="533400">
            <a:lnSpc>
              <a:spcPct val="90000"/>
            </a:lnSpc>
            <a:spcBef>
              <a:spcPct val="0"/>
            </a:spcBef>
            <a:spcAft>
              <a:spcPct val="15000"/>
            </a:spcAft>
            <a:buChar char="••"/>
          </a:pPr>
          <a:r>
            <a:rPr lang="en-US" sz="1200" kern="1200" dirty="0" smtClean="0"/>
            <a:t>Shared strategy to minimize crowding out effects</a:t>
          </a:r>
          <a:endParaRPr lang="en-US" sz="1200" kern="1200" dirty="0"/>
        </a:p>
        <a:p>
          <a:pPr marL="114300" lvl="1" indent="-114300" algn="l" defTabSz="533400">
            <a:lnSpc>
              <a:spcPct val="90000"/>
            </a:lnSpc>
            <a:spcBef>
              <a:spcPct val="0"/>
            </a:spcBef>
            <a:spcAft>
              <a:spcPct val="15000"/>
            </a:spcAft>
            <a:buChar char="••"/>
          </a:pPr>
          <a:r>
            <a:rPr lang="en-US" sz="1200" kern="1200" dirty="0" smtClean="0"/>
            <a:t>New intermediaries</a:t>
          </a:r>
          <a:endParaRPr lang="en-US" sz="1200" kern="1200" dirty="0"/>
        </a:p>
      </dsp:txBody>
      <dsp:txXfrm>
        <a:off x="4121189" y="2493740"/>
        <a:ext cx="1515927" cy="1010618"/>
      </dsp:txXfrm>
    </dsp:sp>
  </dsp:spTree>
</dsp:drawing>
</file>

<file path=ppt/diagrams/layout1.xml><?xml version="1.0" encoding="utf-8"?>
<dgm:layoutDef xmlns:dgm="http://schemas.openxmlformats.org/drawingml/2006/diagram" xmlns:a="http://schemas.openxmlformats.org/drawingml/2006/main" uniqueId="urn:microsoft.com/office/officeart/2005/8/layout/pyramid4">
  <dgm:title val=""/>
  <dgm:desc val=""/>
  <dgm:catLst>
    <dgm:cat type="pyramid" pri="4000"/>
    <dgm:cat type="relationship" pri="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useDef="1">
    <dgm:dataModel>
      <dgm:ptLst/>
      <dgm:bg/>
      <dgm:whole/>
    </dgm:dataModel>
  </dgm:styleData>
  <dgm:clrData useDef="1">
    <dgm:dataModel>
      <dgm:ptLst/>
      <dgm:bg/>
      <dgm:whole/>
    </dgm:dataModel>
  </dgm:clrData>
  <dgm:layoutNode name="compositeShape">
    <dgm:varLst>
      <dgm:chMax val="9"/>
      <dgm:dir/>
      <dgm:resizeHandles val="exact"/>
    </dgm:varLst>
    <dgm:alg type="composite">
      <dgm:param type="ar" val="1"/>
    </dgm:alg>
    <dgm:shape xmlns:r="http://schemas.openxmlformats.org/officeDocument/2006/relationships" r:blip="">
      <dgm:adjLst/>
    </dgm:shape>
    <dgm:presOf/>
    <dgm:choose name="Name0">
      <dgm:if name="Name1" axis="ch" ptType="node" func="cnt" op="lte" val="4">
        <dgm:choose name="Name2">
          <dgm:if name="Name3" axis="ch" ptType="node" func="cnt" op="equ" val="1">
            <dgm:constrLst>
              <dgm:constr type="primFontSz" for="ch" ptType="node" op="equ" val="65"/>
              <dgm:constr type="t" for="ch" forName="triangle1"/>
              <dgm:constr type="l" for="ch" forName="triangle1"/>
              <dgm:constr type="h" for="ch" forName="triangle1" refType="h"/>
              <dgm:constr type="w" for="ch" forName="triangle1" refType="h"/>
            </dgm:constrLst>
          </dgm:if>
          <dgm:else name="Name4">
            <dgm:constrLst>
              <dgm:constr type="primFontSz" for="ch" ptType="node" op="equ" val="65"/>
              <dgm:constr type="t" for="ch" forName="triangle1"/>
              <dgm:constr type="l" for="ch" forName="triangle1" refType="h" fact="0.25"/>
              <dgm:constr type="h" for="ch" forName="triangle1" refType="h" fact="0.5"/>
              <dgm:constr type="w" for="ch" forName="triangle1" refType="h" fact="0.5"/>
              <dgm:constr type="t" for="ch" forName="triangle2" refType="h" fact="0.5"/>
              <dgm:constr type="l" for="ch" forName="triangle2"/>
              <dgm:constr type="h" for="ch" forName="triangle2" refType="h" fact="0.5"/>
              <dgm:constr type="w" for="ch" forName="triangle2" refType="h" fact="0.5"/>
              <dgm:constr type="t" for="ch" forName="triangle3" refType="h" fact="0.5"/>
              <dgm:constr type="l" for="ch" forName="triangle3" refType="h" fact="0.25"/>
              <dgm:constr type="h" for="ch" forName="triangle3" refType="h" fact="0.5"/>
              <dgm:constr type="w" for="ch" forName="triangle3" refType="h" fact="0.5"/>
              <dgm:constr type="t" for="ch" forName="triangle4" refType="h" fact="0.5"/>
              <dgm:constr type="l" for="ch" forName="triangle4" refType="h" fact="0.5"/>
              <dgm:constr type="h" for="ch" forName="triangle4" refType="h" fact="0.5"/>
              <dgm:constr type="w" for="ch" forName="triangle4" refType="h" fact="0.5"/>
            </dgm:constrLst>
          </dgm:else>
        </dgm:choose>
      </dgm:if>
      <dgm:else name="Name5">
        <dgm:constrLst>
          <dgm:constr type="primFontSz" for="ch" ptType="node" op="equ" val="65"/>
          <dgm:constr type="t" for="ch" forName="triangle1"/>
          <dgm:constr type="l" for="ch" forName="triangle1" refType="h" fact="0.33"/>
          <dgm:constr type="h" for="ch" forName="triangle1" refType="h" fact="0.33"/>
          <dgm:constr type="w" for="ch" forName="triangle1" refType="h" fact="0.33"/>
          <dgm:constr type="t" for="ch" forName="triangle2" refType="h" fact="0.33"/>
          <dgm:constr type="l" for="ch" forName="triangle2" refType="h" fact="0.165"/>
          <dgm:constr type="h" for="ch" forName="triangle2" refType="h" fact="0.33"/>
          <dgm:constr type="w" for="ch" forName="triangle2" refType="h" fact="0.33"/>
          <dgm:constr type="t" for="ch" forName="triangle3" refType="h" fact="0.33"/>
          <dgm:constr type="l" for="ch" forName="triangle3" refType="h" fact="0.33"/>
          <dgm:constr type="h" for="ch" forName="triangle3" refType="h" fact="0.33"/>
          <dgm:constr type="w" for="ch" forName="triangle3" refType="h" fact="0.33"/>
          <dgm:constr type="t" for="ch" forName="triangle4" refType="h" fact="0.33"/>
          <dgm:constr type="l" for="ch" forName="triangle4" refType="h" fact="0.495"/>
          <dgm:constr type="h" for="ch" forName="triangle4" refType="h" fact="0.33"/>
          <dgm:constr type="w" for="ch" forName="triangle4" refType="h" fact="0.33"/>
          <dgm:constr type="t" for="ch" forName="triangle5" refType="h" fact="0.66"/>
          <dgm:constr type="l" for="ch" forName="triangle5"/>
          <dgm:constr type="h" for="ch" forName="triangle5" refType="h" fact="0.33"/>
          <dgm:constr type="w" for="ch" forName="triangle5" refType="h" fact="0.33"/>
          <dgm:constr type="t" for="ch" forName="triangle6" refType="h" fact="0.66"/>
          <dgm:constr type="l" for="ch" forName="triangle6" refType="h" fact="0.165"/>
          <dgm:constr type="h" for="ch" forName="triangle6" refType="h" fact="0.33"/>
          <dgm:constr type="w" for="ch" forName="triangle6" refType="h" fact="0.33"/>
          <dgm:constr type="t" for="ch" forName="triangle7" refType="h" fact="0.66"/>
          <dgm:constr type="l" for="ch" forName="triangle7" refType="h" fact="0.33"/>
          <dgm:constr type="h" for="ch" forName="triangle7" refType="h" fact="0.33"/>
          <dgm:constr type="w" for="ch" forName="triangle7" refType="h" fact="0.33"/>
          <dgm:constr type="t" for="ch" forName="triangle8" refType="h" fact="0.66"/>
          <dgm:constr type="l" for="ch" forName="triangle8" refType="h" fact="0.495"/>
          <dgm:constr type="h" for="ch" forName="triangle8" refType="h" fact="0.33"/>
          <dgm:constr type="w" for="ch" forName="triangle8" refType="h" fact="0.33"/>
          <dgm:constr type="t" for="ch" forName="triangle9" refType="h" fact="0.66"/>
          <dgm:constr type="l" for="ch" forName="triangle9" refType="h" fact="0.66"/>
          <dgm:constr type="h" for="ch" forName="triangle9" refType="h" fact="0.33"/>
          <dgm:constr type="w" for="ch" forName="triangle9" refType="h" fact="0.33"/>
        </dgm:constrLst>
      </dgm:else>
    </dgm:choose>
    <dgm:ruleLst/>
    <dgm:choose name="Name6">
      <dgm:if name="Name7" axis="ch" ptType="node" func="cnt" op="gte" val="1">
        <dgm:layoutNode name="triangle1" styleLbl="node1">
          <dgm:varLst>
            <dgm:bulletEnabled val="1"/>
          </dgm:varLst>
          <dgm:alg type="tx">
            <dgm:param type="txAnchorVertCh" val="mid"/>
          </dgm:alg>
          <dgm:shape xmlns:r="http://schemas.openxmlformats.org/officeDocument/2006/relationships" type="triangle"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8"/>
    </dgm:choose>
    <dgm:choose name="Name9">
      <dgm:if name="Name10" axis="ch" ptType="node" func="cnt" op="gte" val="2">
        <dgm:layoutNode name="triangle2" styleLbl="node1">
          <dgm:varLst>
            <dgm:bulletEnabled val="1"/>
          </dgm:varLst>
          <dgm:alg type="tx">
            <dgm:param type="txAnchorVertCh" val="mid"/>
          </dgm:alg>
          <dgm:shape xmlns:r="http://schemas.openxmlformats.org/officeDocument/2006/relationships" type="triangle" r:blip="">
            <dgm:adjLst/>
          </dgm:shape>
          <dgm:choose name="Name11">
            <dgm:if name="Name12" func="var" arg="dir" op="equ" val="norm">
              <dgm:presOf axis="ch desOrSelf" ptType="node node" st="2 1" cnt="1 0"/>
            </dgm:if>
            <dgm:else name="Name13">
              <dgm:presOf axis="ch desOrSelf" ptType="node node" st="4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3" styleLbl="node1">
          <dgm:varLst>
            <dgm:bulletEnabled val="1"/>
          </dgm:varLst>
          <dgm:alg type="tx">
            <dgm:param type="txAnchorVertCh" val="mid"/>
          </dgm:alg>
          <dgm:shape xmlns:r="http://schemas.openxmlformats.org/officeDocument/2006/relationships" rot="180" type="triangle"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4" styleLbl="node1">
          <dgm:varLst>
            <dgm:bulletEnabled val="1"/>
          </dgm:varLst>
          <dgm:alg type="tx">
            <dgm:param type="txAnchorVertCh" val="mid"/>
          </dgm:alg>
          <dgm:shape xmlns:r="http://schemas.openxmlformats.org/officeDocument/2006/relationships" type="triangle" r:blip="">
            <dgm:adjLst/>
          </dgm:shape>
          <dgm:choose name="Name14">
            <dgm:if name="Name15" func="var" arg="dir" op="equ" val="norm">
              <dgm:presOf axis="ch desOrSelf" ptType="node node" st="4 1" cnt="1 0"/>
            </dgm:if>
            <dgm:else name="Name16">
              <dgm:presOf axis="ch desOrSelf" ptType="node node" st="2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7"/>
    </dgm:choose>
    <dgm:choose name="Name18">
      <dgm:if name="Name19" axis="ch" ptType="node" func="cnt" op="gte" val="5">
        <dgm:layoutNode name="triangle5" styleLbl="node1">
          <dgm:varLst>
            <dgm:bulletEnabled val="1"/>
          </dgm:varLst>
          <dgm:alg type="tx">
            <dgm:param type="txAnchorVertCh" val="mid"/>
          </dgm:alg>
          <dgm:shape xmlns:r="http://schemas.openxmlformats.org/officeDocument/2006/relationships" type="triangle" r:blip="">
            <dgm:adjLst/>
          </dgm:shape>
          <dgm:choose name="Name20">
            <dgm:if name="Name21" func="var" arg="dir" op="equ" val="norm">
              <dgm:presOf axis="ch desOrSelf" ptType="node node" st="5 1" cnt="1 0"/>
            </dgm:if>
            <dgm:else name="Name22">
              <dgm:presOf axis="ch desOrSelf" ptType="node node" st="9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6" styleLbl="node1">
          <dgm:varLst>
            <dgm:bulletEnabled val="1"/>
          </dgm:varLst>
          <dgm:alg type="tx">
            <dgm:param type="txAnchorVertCh" val="mid"/>
          </dgm:alg>
          <dgm:shape xmlns:r="http://schemas.openxmlformats.org/officeDocument/2006/relationships" rot="180" type="triangle" r:blip="">
            <dgm:adjLst/>
          </dgm:shape>
          <dgm:choose name="Name23">
            <dgm:if name="Name24" func="var" arg="dir" op="equ" val="norm">
              <dgm:presOf axis="ch desOrSelf" ptType="node node" st="6 1" cnt="1 0"/>
            </dgm:if>
            <dgm:else name="Name25">
              <dgm:presOf axis="ch desOrSelf" ptType="node node" st="8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7" styleLbl="node1">
          <dgm:varLst>
            <dgm:bulletEnabled val="1"/>
          </dgm:varLst>
          <dgm:alg type="tx">
            <dgm:param type="txAnchorVertCh" val="mid"/>
          </dgm:alg>
          <dgm:shape xmlns:r="http://schemas.openxmlformats.org/officeDocument/2006/relationships" type="triangle" r:blip="">
            <dgm:adjLst/>
          </dgm:shape>
          <dgm:presOf axis="ch desOrSelf" ptType="node node" st="7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8" styleLbl="node1">
          <dgm:varLst>
            <dgm:bulletEnabled val="1"/>
          </dgm:varLst>
          <dgm:alg type="tx">
            <dgm:param type="txAnchorVertCh" val="mid"/>
          </dgm:alg>
          <dgm:shape xmlns:r="http://schemas.openxmlformats.org/officeDocument/2006/relationships" rot="180" type="triangle" r:blip="">
            <dgm:adjLst/>
          </dgm:shape>
          <dgm:choose name="Name26">
            <dgm:if name="Name27" func="var" arg="dir" op="equ" val="norm">
              <dgm:presOf axis="ch desOrSelf" ptType="node node" st="8 1" cnt="1 0"/>
            </dgm:if>
            <dgm:else name="Name28">
              <dgm:presOf axis="ch desOrSelf" ptType="node node" st="6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9" styleLbl="node1">
          <dgm:varLst>
            <dgm:bulletEnabled val="1"/>
          </dgm:varLst>
          <dgm:alg type="tx">
            <dgm:param type="txAnchorVertCh" val="mid"/>
          </dgm:alg>
          <dgm:shape xmlns:r="http://schemas.openxmlformats.org/officeDocument/2006/relationships" type="triangle" r:blip="">
            <dgm:adjLst/>
          </dgm:shape>
          <dgm:choose name="Name29">
            <dgm:if name="Name30" func="var" arg="dir" op="equ" val="norm">
              <dgm:presOf axis="ch desOrSelf" ptType="node node" st="9 1" cnt="1 0"/>
            </dgm:if>
            <dgm:else name="Name31">
              <dgm:presOf axis="ch desOrSelf" ptType="node node" st="5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2"/>
    </dgm:choose>
  </dgm:layoutNode>
</dgm:layoutDef>
</file>

<file path=ppt/diagrams/layout2.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D05F907-74DD-4D44-9E2B-8A5B266C721D}" type="datetime1">
              <a:rPr lang="en-US" smtClean="0"/>
              <a:t>6/27/2017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DC0507C-9B75-1E4A-A69B-DB8038D48B09}" type="slidenum">
              <a:rPr lang="en-US" smtClean="0"/>
              <a:t>‹#›</a:t>
            </a:fld>
            <a:endParaRPr lang="en-US"/>
          </a:p>
        </p:txBody>
      </p:sp>
    </p:spTree>
    <p:extLst>
      <p:ext uri="{BB962C8B-B14F-4D97-AF65-F5344CB8AC3E}">
        <p14:creationId xmlns:p14="http://schemas.microsoft.com/office/powerpoint/2010/main" val="355891782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8A2D367-A9FB-8A4A-B2A2-D6F8928EC7EF}" type="datetime1">
              <a:rPr lang="en-US" smtClean="0"/>
              <a:t>6/27/2017</a:t>
            </a:fld>
            <a:endParaRPr lang="en-US"/>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023F727-D1FF-BB49-9430-C8DBE449C4AB}" type="slidenum">
              <a:rPr lang="en-US" smtClean="0"/>
              <a:t>‹#›</a:t>
            </a:fld>
            <a:endParaRPr lang="en-US"/>
          </a:p>
        </p:txBody>
      </p:sp>
    </p:spTree>
    <p:extLst>
      <p:ext uri="{BB962C8B-B14F-4D97-AF65-F5344CB8AC3E}">
        <p14:creationId xmlns:p14="http://schemas.microsoft.com/office/powerpoint/2010/main" val="410338972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1"/>
          <p:cNvSpPr>
            <a:spLocks noGrp="1" noRot="1" noChangeAspect="1" noChangeArrowheads="1" noTextEdit="1"/>
          </p:cNvSpPr>
          <p:nvPr>
            <p:ph type="sldImg"/>
          </p:nvPr>
        </p:nvSpPr>
        <p:spPr>
          <a:solidFill>
            <a:srgbClr val="FFFFFF"/>
          </a:solidFill>
          <a:ln/>
        </p:spPr>
      </p:sp>
      <p:sp>
        <p:nvSpPr>
          <p:cNvPr id="65539" name="Rectangle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9688" eaLnBrk="1" hangingPunct="1">
              <a:spcBef>
                <a:spcPts val="413"/>
              </a:spcBef>
            </a:pPr>
            <a:r>
              <a:rPr lang="en-US" altLang="en-US" smtClean="0">
                <a:solidFill>
                  <a:srgbClr val="000000"/>
                </a:solidFill>
                <a:latin typeface="Calibri" panose="020F0502020204030204" pitchFamily="34" charset="0"/>
                <a:ea typeface="ＭＳ Ｐゴシック" panose="020B0600070205080204" pitchFamily="34" charset="-128"/>
                <a:sym typeface="Calibri" panose="020F0502020204030204" pitchFamily="34" charset="0"/>
              </a:rPr>
              <a:t>The 1920’s continues to see manufacturing growing at a major rate in urban areas while iron and wood begins to decline. The Depression brings the New Deal and the TVA and the REA. The Tennessee Valley is the first to benefit from the REA. This lays the tracks for the next macroeconomic shift in rural Tennessee. </a:t>
            </a:r>
          </a:p>
          <a:p>
            <a:pPr marL="39688" eaLnBrk="1" hangingPunct="1">
              <a:spcBef>
                <a:spcPts val="413"/>
              </a:spcBef>
            </a:pPr>
            <a:r>
              <a:rPr lang="en-US" altLang="en-US" smtClean="0">
                <a:solidFill>
                  <a:srgbClr val="000000"/>
                </a:solidFill>
                <a:latin typeface="Calibri" panose="020F0502020204030204" pitchFamily="34" charset="0"/>
                <a:ea typeface="ＭＳ Ｐゴシック" panose="020B0600070205080204" pitchFamily="34" charset="-128"/>
                <a:sym typeface="Calibri" panose="020F0502020204030204" pitchFamily="34" charset="0"/>
              </a:rPr>
              <a:t>Memphis is still the major producer of Cottonseed (Americans are now huge consumers of cooking oils). Soybean oil arrives on the scene during WWII and begin to rival cottonseed oil.</a:t>
            </a:r>
          </a:p>
        </p:txBody>
      </p:sp>
    </p:spTree>
    <p:extLst>
      <p:ext uri="{BB962C8B-B14F-4D97-AF65-F5344CB8AC3E}">
        <p14:creationId xmlns:p14="http://schemas.microsoft.com/office/powerpoint/2010/main" val="13515360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Slide Image Placeholder 1"/>
          <p:cNvSpPr>
            <a:spLocks noGrp="1" noRot="1" noChangeAspect="1" noTextEdit="1"/>
          </p:cNvSpPr>
          <p:nvPr>
            <p:ph type="sldImg"/>
          </p:nvPr>
        </p:nvSpPr>
        <p:spPr bwMode="auto">
          <a:noFill/>
          <a:ln>
            <a:solidFill>
              <a:srgbClr val="000000"/>
            </a:solidFill>
            <a:miter lim="800000"/>
            <a:headEnd/>
            <a:tailEnd/>
          </a:ln>
        </p:spPr>
      </p:sp>
      <p:sp>
        <p:nvSpPr>
          <p:cNvPr id="1024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buFont typeface="Wingdings" pitchFamily="2" charset="2"/>
              <a:buChar char="§"/>
            </a:pPr>
            <a:endParaRPr lang="en-US" smtClean="0">
              <a:ea typeface="ＭＳ Ｐゴシック" pitchFamily="34" charset="-128"/>
              <a:cs typeface="Arial" pitchFamily="34" charset="0"/>
            </a:endParaRPr>
          </a:p>
        </p:txBody>
      </p:sp>
      <p:sp>
        <p:nvSpPr>
          <p:cNvPr id="10243" name="Slide Number Placeholder 3"/>
          <p:cNvSpPr>
            <a:spLocks noGrp="1"/>
          </p:cNvSpPr>
          <p:nvPr>
            <p:ph type="sldNum" sz="quarter" idx="5"/>
          </p:nvPr>
        </p:nvSpPr>
        <p:spPr bwMode="auto">
          <a:noFill/>
          <a:ln>
            <a:miter lim="800000"/>
            <a:headEnd/>
            <a:tailEnd/>
          </a:ln>
        </p:spPr>
        <p:txBody>
          <a:bodyPr/>
          <a:lstStyle/>
          <a:p>
            <a:fld id="{DBDBBA8A-7261-4A09-8062-EA2A27D21B19}" type="slidenum">
              <a:rPr lang="en-US"/>
              <a:pPr/>
              <a:t>24</a:t>
            </a:fld>
            <a:endParaRPr lang="en-US"/>
          </a:p>
        </p:txBody>
      </p:sp>
    </p:spTree>
    <p:extLst>
      <p:ext uri="{BB962C8B-B14F-4D97-AF65-F5344CB8AC3E}">
        <p14:creationId xmlns:p14="http://schemas.microsoft.com/office/powerpoint/2010/main" val="605874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Relational</a:t>
            </a:r>
            <a:r>
              <a:rPr lang="en-US" baseline="0" dirty="0" smtClean="0"/>
              <a:t> Factors</a:t>
            </a:r>
            <a:r>
              <a:rPr lang="en-US" dirty="0" smtClean="0"/>
              <a:t>: 1,2, 7, 8</a:t>
            </a:r>
          </a:p>
          <a:p>
            <a:r>
              <a:rPr lang="en-US" dirty="0" smtClean="0"/>
              <a:t>Organizational Factors:</a:t>
            </a:r>
            <a:r>
              <a:rPr lang="en-US" baseline="0" dirty="0" smtClean="0"/>
              <a:t> 3,4,5,6</a:t>
            </a:r>
            <a:endParaRPr lang="en-US" dirty="0" smtClean="0"/>
          </a:p>
          <a:p>
            <a:r>
              <a:rPr lang="en-US" dirty="0" smtClean="0"/>
              <a:t>Bottom Line: 9</a:t>
            </a:r>
            <a:endParaRPr lang="en-US" dirty="0"/>
          </a:p>
        </p:txBody>
      </p:sp>
      <p:sp>
        <p:nvSpPr>
          <p:cNvPr id="4" name="Slide Number Placeholder 3"/>
          <p:cNvSpPr>
            <a:spLocks noGrp="1"/>
          </p:cNvSpPr>
          <p:nvPr>
            <p:ph type="sldNum" sz="quarter" idx="10"/>
          </p:nvPr>
        </p:nvSpPr>
        <p:spPr/>
        <p:txBody>
          <a:bodyPr/>
          <a:lstStyle/>
          <a:p>
            <a:fld id="{0023F727-D1FF-BB49-9430-C8DBE449C4AB}" type="slidenum">
              <a:rPr lang="en-US" smtClean="0"/>
              <a:t>33</a:t>
            </a:fld>
            <a:endParaRPr lang="en-US"/>
          </a:p>
        </p:txBody>
      </p:sp>
    </p:spTree>
    <p:extLst>
      <p:ext uri="{BB962C8B-B14F-4D97-AF65-F5344CB8AC3E}">
        <p14:creationId xmlns:p14="http://schemas.microsoft.com/office/powerpoint/2010/main" val="10837849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B8A4D25-E53B-483F-BBA6-46F98C9293AD}" type="slidenum">
              <a:rPr lang="en-US" smtClean="0"/>
              <a:pPr>
                <a:defRPr/>
              </a:pPr>
              <a:t>34</a:t>
            </a:fld>
            <a:endParaRPr lang="en-US" dirty="0"/>
          </a:p>
        </p:txBody>
      </p:sp>
    </p:spTree>
    <p:extLst>
      <p:ext uri="{BB962C8B-B14F-4D97-AF65-F5344CB8AC3E}">
        <p14:creationId xmlns:p14="http://schemas.microsoft.com/office/powerpoint/2010/main" val="277764533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Master" Target="../slideMasters/slideMaster1.xml"/><Relationship Id="rId5" Type="http://schemas.openxmlformats.org/officeDocument/2006/relationships/image" Target="../media/image11.png"/><Relationship Id="rId4" Type="http://schemas.openxmlformats.org/officeDocument/2006/relationships/image" Target="../media/image10.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pic>
        <p:nvPicPr>
          <p:cNvPr id="10" name="Picture 9" descr="very-new-title-imag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50637"/>
            <a:ext cx="12188825" cy="3948671"/>
          </a:xfrm>
          <a:prstGeom prst="rect">
            <a:avLst/>
          </a:prstGeom>
        </p:spPr>
      </p:pic>
      <p:sp>
        <p:nvSpPr>
          <p:cNvPr id="11" name="Rectangle 10"/>
          <p:cNvSpPr/>
          <p:nvPr userDrawn="1"/>
        </p:nvSpPr>
        <p:spPr>
          <a:xfrm>
            <a:off x="0" y="6369051"/>
            <a:ext cx="12188825" cy="501649"/>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3"/>
              </a:solidFill>
            </a:endParaRPr>
          </a:p>
        </p:txBody>
      </p:sp>
      <p:sp>
        <p:nvSpPr>
          <p:cNvPr id="2" name="Title 1"/>
          <p:cNvSpPr>
            <a:spLocks noGrp="1"/>
          </p:cNvSpPr>
          <p:nvPr>
            <p:ph type="ctrTitle" hasCustomPrompt="1"/>
          </p:nvPr>
        </p:nvSpPr>
        <p:spPr>
          <a:xfrm>
            <a:off x="518233" y="4319940"/>
            <a:ext cx="8532178" cy="1058744"/>
          </a:xfrm>
        </p:spPr>
        <p:txBody>
          <a:bodyPr anchor="t">
            <a:noAutofit/>
          </a:bodyPr>
          <a:lstStyle>
            <a:lvl1pPr algn="l">
              <a:defRPr sz="3200" b="1" baseline="0">
                <a:solidFill>
                  <a:srgbClr val="6A9E32"/>
                </a:solidFill>
              </a:defRPr>
            </a:lvl1pPr>
          </a:lstStyle>
          <a:p>
            <a:r>
              <a:rPr lang="en-US" dirty="0" smtClean="0"/>
              <a:t>Enter Title Here</a:t>
            </a:r>
            <a:br>
              <a:rPr lang="en-US" dirty="0" smtClean="0"/>
            </a:br>
            <a:endParaRPr lang="en-US" dirty="0"/>
          </a:p>
        </p:txBody>
      </p:sp>
      <p:sp>
        <p:nvSpPr>
          <p:cNvPr id="3" name="Subtitle 2"/>
          <p:cNvSpPr>
            <a:spLocks noGrp="1"/>
          </p:cNvSpPr>
          <p:nvPr>
            <p:ph type="subTitle" idx="1" hasCustomPrompt="1"/>
          </p:nvPr>
        </p:nvSpPr>
        <p:spPr>
          <a:xfrm>
            <a:off x="518232" y="5442565"/>
            <a:ext cx="8532178" cy="825761"/>
          </a:xfrm>
          <a:prstGeom prst="rect">
            <a:avLst/>
          </a:prstGeom>
        </p:spPr>
        <p:txBody>
          <a:bodyPr anchor="t">
            <a:noAutofit/>
          </a:bodyPr>
          <a:lstStyle>
            <a:lvl1pPr marL="0" indent="0" algn="l">
              <a:lnSpc>
                <a:spcPct val="100000"/>
              </a:lnSpc>
              <a:buNone/>
              <a:defRPr sz="2400" b="1">
                <a:solidFill>
                  <a:srgbClr val="0B495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Enter Subtitle Here</a:t>
            </a:r>
            <a:endParaRPr lang="en-US" dirty="0"/>
          </a:p>
        </p:txBody>
      </p:sp>
      <p:sp>
        <p:nvSpPr>
          <p:cNvPr id="4" name="Date Placeholder 3"/>
          <p:cNvSpPr>
            <a:spLocks noGrp="1"/>
          </p:cNvSpPr>
          <p:nvPr>
            <p:ph type="dt" sz="half" idx="10"/>
          </p:nvPr>
        </p:nvSpPr>
        <p:spPr>
          <a:xfrm>
            <a:off x="609441" y="6356351"/>
            <a:ext cx="2844059" cy="365125"/>
          </a:xfrm>
          <a:prstGeom prst="rect">
            <a:avLst/>
          </a:prstGeom>
        </p:spPr>
        <p:txBody>
          <a:bodyPr/>
          <a:lstStyle>
            <a:lvl1pPr>
              <a:defRPr>
                <a:solidFill>
                  <a:schemeClr val="bg1"/>
                </a:solidFill>
              </a:defRPr>
            </a:lvl1pPr>
          </a:lstStyle>
          <a:p>
            <a:fld id="{62032813-86B1-1C46-8C08-14DF4B22254F}" type="datetime1">
              <a:rPr lang="en-US" smtClean="0"/>
              <a:pPr/>
              <a:t>6/27/2017</a:t>
            </a:fld>
            <a:endParaRPr lang="en-US" dirty="0"/>
          </a:p>
        </p:txBody>
      </p:sp>
      <p:sp>
        <p:nvSpPr>
          <p:cNvPr id="5" name="Footer Placeholder 4"/>
          <p:cNvSpPr>
            <a:spLocks noGrp="1"/>
          </p:cNvSpPr>
          <p:nvPr>
            <p:ph type="ftr" sz="quarter" idx="11"/>
          </p:nvPr>
        </p:nvSpPr>
        <p:spPr>
          <a:xfrm>
            <a:off x="4164515" y="6419851"/>
            <a:ext cx="3859795" cy="365125"/>
          </a:xfrm>
          <a:prstGeom prst="rect">
            <a:avLst/>
          </a:prstGeom>
        </p:spPr>
        <p:txBody>
          <a:bodyPr anchor="ctr"/>
          <a:lstStyle>
            <a:lvl1pPr algn="ctr">
              <a:defRPr>
                <a:solidFill>
                  <a:schemeClr val="bg1"/>
                </a:solidFill>
              </a:defRPr>
            </a:lvl1pPr>
          </a:lstStyle>
          <a:p>
            <a:r>
              <a:rPr lang="en-US" baseline="30000" dirty="0" smtClean="0"/>
              <a:t>© Battelle for Kids. All Rights Reserved. </a:t>
            </a:r>
            <a:endParaRPr lang="en-US" baseline="30000" dirty="0"/>
          </a:p>
        </p:txBody>
      </p:sp>
      <p:sp>
        <p:nvSpPr>
          <p:cNvPr id="6" name="Slide Number Placeholder 5"/>
          <p:cNvSpPr>
            <a:spLocks noGrp="1"/>
          </p:cNvSpPr>
          <p:nvPr>
            <p:ph type="sldNum" sz="quarter" idx="12"/>
          </p:nvPr>
        </p:nvSpPr>
        <p:spPr>
          <a:xfrm>
            <a:off x="9168554" y="6356351"/>
            <a:ext cx="2844059" cy="365125"/>
          </a:xfrm>
          <a:prstGeom prst="rect">
            <a:avLst/>
          </a:prstGeom>
        </p:spPr>
        <p:txBody>
          <a:bodyPr/>
          <a:lstStyle>
            <a:lvl1pPr algn="r">
              <a:defRPr>
                <a:solidFill>
                  <a:schemeClr val="bg1"/>
                </a:solidFill>
              </a:defRPr>
            </a:lvl1pPr>
          </a:lstStyle>
          <a:p>
            <a:fld id="{F086714A-9EAD-354F-98CD-4A13C82B8838}" type="slidenum">
              <a:rPr lang="en-US" smtClean="0"/>
              <a:pPr/>
              <a:t>‹#›</a:t>
            </a:fld>
            <a:endParaRPr lang="en-US" dirty="0"/>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33056" y="3949216"/>
            <a:ext cx="1642820" cy="354056"/>
          </a:xfrm>
          <a:prstGeom prst="rect">
            <a:avLst/>
          </a:prstGeom>
        </p:spPr>
      </p:pic>
      <p:pic>
        <p:nvPicPr>
          <p:cNvPr id="13" name="Picture 12" descr="BFK_arrows-01.png"/>
          <p:cNvPicPr>
            <a:picLocks noChangeAspect="1"/>
          </p:cNvPicPr>
          <p:nvPr userDrawn="1"/>
        </p:nvPicPr>
        <p:blipFill>
          <a:blip r:embed="rId4">
            <a:alphaModFix amt="38000"/>
            <a:extLst>
              <a:ext uri="{28A0092B-C50C-407E-A947-70E740481C1C}">
                <a14:useLocalDpi xmlns:a14="http://schemas.microsoft.com/office/drawing/2010/main" val="0"/>
              </a:ext>
            </a:extLst>
          </a:blip>
          <a:stretch>
            <a:fillRect/>
          </a:stretch>
        </p:blipFill>
        <p:spPr>
          <a:xfrm>
            <a:off x="9407456" y="1167847"/>
            <a:ext cx="2781369" cy="2781369"/>
          </a:xfrm>
          <a:prstGeom prst="rect">
            <a:avLst/>
          </a:prstGeom>
        </p:spPr>
      </p:pic>
      <p:sp>
        <p:nvSpPr>
          <p:cNvPr id="8" name="Picture Placeholder 7"/>
          <p:cNvSpPr>
            <a:spLocks noGrp="1"/>
          </p:cNvSpPr>
          <p:nvPr>
            <p:ph type="pic" sz="quarter" idx="13" hasCustomPrompt="1"/>
          </p:nvPr>
        </p:nvSpPr>
        <p:spPr>
          <a:xfrm>
            <a:off x="9261475" y="4326064"/>
            <a:ext cx="2751138" cy="1547812"/>
          </a:xfrm>
        </p:spPr>
        <p:txBody>
          <a:bodyPr/>
          <a:lstStyle/>
          <a:p>
            <a:r>
              <a:rPr lang="en-US" dirty="0" smtClean="0"/>
              <a:t>Insert partner or product logo here</a:t>
            </a:r>
            <a:endParaRPr lang="en-US" dirty="0"/>
          </a:p>
        </p:txBody>
      </p:sp>
    </p:spTree>
    <p:extLst>
      <p:ext uri="{BB962C8B-B14F-4D97-AF65-F5344CB8AC3E}">
        <p14:creationId xmlns:p14="http://schemas.microsoft.com/office/powerpoint/2010/main" val="122169491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6" name="Rectangle 5"/>
          <p:cNvSpPr/>
          <p:nvPr userDrawn="1"/>
        </p:nvSpPr>
        <p:spPr>
          <a:xfrm>
            <a:off x="0" y="6356351"/>
            <a:ext cx="12188825" cy="501649"/>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3"/>
              </a:solidFill>
            </a:endParaRPr>
          </a:p>
        </p:txBody>
      </p:sp>
      <p:sp>
        <p:nvSpPr>
          <p:cNvPr id="8" name="Slide Number Placeholder 5"/>
          <p:cNvSpPr>
            <a:spLocks noGrp="1"/>
          </p:cNvSpPr>
          <p:nvPr>
            <p:ph type="sldNum" sz="quarter" idx="12"/>
          </p:nvPr>
        </p:nvSpPr>
        <p:spPr>
          <a:xfrm>
            <a:off x="9168554" y="6356351"/>
            <a:ext cx="2844059" cy="365125"/>
          </a:xfrm>
          <a:prstGeom prst="rect">
            <a:avLst/>
          </a:prstGeom>
        </p:spPr>
        <p:txBody>
          <a:bodyPr/>
          <a:lstStyle>
            <a:lvl1pPr algn="r">
              <a:defRPr>
                <a:solidFill>
                  <a:schemeClr val="bg1"/>
                </a:solidFill>
              </a:defRPr>
            </a:lvl1pPr>
          </a:lstStyle>
          <a:p>
            <a:fld id="{F086714A-9EAD-354F-98CD-4A13C82B8838}" type="slidenum">
              <a:rPr lang="en-US" smtClean="0"/>
              <a:pPr/>
              <a:t>‹#›</a:t>
            </a:fld>
            <a:endParaRPr lang="en-US" dirty="0"/>
          </a:p>
        </p:txBody>
      </p:sp>
    </p:spTree>
    <p:extLst>
      <p:ext uri="{BB962C8B-B14F-4D97-AF65-F5344CB8AC3E}">
        <p14:creationId xmlns:p14="http://schemas.microsoft.com/office/powerpoint/2010/main" val="10566742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mall picture layout">
    <p:spTree>
      <p:nvGrpSpPr>
        <p:cNvPr id="1" name=""/>
        <p:cNvGrpSpPr/>
        <p:nvPr/>
      </p:nvGrpSpPr>
      <p:grpSpPr>
        <a:xfrm>
          <a:off x="0" y="0"/>
          <a:ext cx="0" cy="0"/>
          <a:chOff x="0" y="0"/>
          <a:chExt cx="0" cy="0"/>
        </a:xfrm>
      </p:grpSpPr>
      <p:sp>
        <p:nvSpPr>
          <p:cNvPr id="6" name="Rectangle 5"/>
          <p:cNvSpPr/>
          <p:nvPr userDrawn="1"/>
        </p:nvSpPr>
        <p:spPr>
          <a:xfrm>
            <a:off x="0" y="6356351"/>
            <a:ext cx="12188825" cy="501649"/>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3"/>
              </a:solidFill>
            </a:endParaRPr>
          </a:p>
        </p:txBody>
      </p:sp>
      <p:sp>
        <p:nvSpPr>
          <p:cNvPr id="2" name="Title 1"/>
          <p:cNvSpPr>
            <a:spLocks noGrp="1"/>
          </p:cNvSpPr>
          <p:nvPr>
            <p:ph type="title" hasCustomPrompt="1"/>
          </p:nvPr>
        </p:nvSpPr>
        <p:spPr>
          <a:xfrm>
            <a:off x="609442" y="212346"/>
            <a:ext cx="8947852" cy="1143000"/>
          </a:xfrm>
        </p:spPr>
        <p:txBody>
          <a:bodyPr/>
          <a:lstStyle>
            <a:lvl1pPr>
              <a:defRPr baseline="0">
                <a:solidFill>
                  <a:schemeClr val="accent3"/>
                </a:solidFill>
              </a:defRPr>
            </a:lvl1pPr>
          </a:lstStyle>
          <a:p>
            <a:r>
              <a:rPr lang="en-US" dirty="0" smtClean="0"/>
              <a:t>1/3 Picture slide</a:t>
            </a:r>
            <a:endParaRPr lang="en-US" dirty="0"/>
          </a:p>
        </p:txBody>
      </p:sp>
      <p:sp>
        <p:nvSpPr>
          <p:cNvPr id="10" name="Picture Placeholder 9"/>
          <p:cNvSpPr>
            <a:spLocks noGrp="1"/>
          </p:cNvSpPr>
          <p:nvPr>
            <p:ph type="pic" sz="quarter" idx="14" hasCustomPrompt="1"/>
          </p:nvPr>
        </p:nvSpPr>
        <p:spPr>
          <a:xfrm>
            <a:off x="8024310" y="1571625"/>
            <a:ext cx="3554915" cy="4359275"/>
          </a:xfrm>
        </p:spPr>
        <p:txBody>
          <a:bodyPr/>
          <a:lstStyle>
            <a:lvl1pPr>
              <a:defRPr baseline="0"/>
            </a:lvl1pPr>
          </a:lstStyle>
          <a:p>
            <a:r>
              <a:rPr lang="en-US" dirty="0" smtClean="0"/>
              <a:t>Insert Picture from file or from picture slide</a:t>
            </a:r>
            <a:endParaRPr lang="en-US" dirty="0"/>
          </a:p>
        </p:txBody>
      </p:sp>
      <p:sp>
        <p:nvSpPr>
          <p:cNvPr id="11" name="Text Placeholder 7"/>
          <p:cNvSpPr>
            <a:spLocks noGrp="1"/>
          </p:cNvSpPr>
          <p:nvPr>
            <p:ph type="body" sz="quarter" idx="13"/>
          </p:nvPr>
        </p:nvSpPr>
        <p:spPr>
          <a:xfrm>
            <a:off x="609601" y="1571625"/>
            <a:ext cx="6957682" cy="4359275"/>
          </a:xfrm>
        </p:spPr>
        <p:txBody>
          <a:bodyPr/>
          <a:lstStyle>
            <a:lvl2pPr marL="800100" indent="-342900">
              <a:buFont typeface="Arial" panose="020B0604020202020204" pitchFamily="34" charset="0"/>
              <a:buChar char="•"/>
              <a:defRPr/>
            </a:lvl2pPr>
            <a:lvl3pPr marL="1143000" indent="-228600">
              <a:buFont typeface="Courier New" panose="02070309020205020404" pitchFamily="49" charset="0"/>
              <a:buChar char="o"/>
              <a:defRPr/>
            </a:lvl3pPr>
            <a:lvl4pPr marL="1600200" indent="-228600">
              <a:buFont typeface="Wingdings" panose="05000000000000000000" pitchFamily="2" charset="2"/>
              <a:buChar char="§"/>
              <a:defRPr/>
            </a:lvl4pPr>
            <a:lvl5pPr marL="2057400" indent="-228600">
              <a:buClr>
                <a:srgbClr val="6A9E32"/>
              </a:buClr>
              <a:buFont typeface="Arial" panose="020B0604020202020204" pitchFamily="34" charset="0"/>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Slide Number Placeholder 5"/>
          <p:cNvSpPr>
            <a:spLocks noGrp="1"/>
          </p:cNvSpPr>
          <p:nvPr>
            <p:ph type="sldNum" sz="quarter" idx="12"/>
          </p:nvPr>
        </p:nvSpPr>
        <p:spPr>
          <a:xfrm>
            <a:off x="9168554" y="6356351"/>
            <a:ext cx="2844059" cy="365125"/>
          </a:xfrm>
          <a:prstGeom prst="rect">
            <a:avLst/>
          </a:prstGeom>
        </p:spPr>
        <p:txBody>
          <a:bodyPr/>
          <a:lstStyle>
            <a:lvl1pPr algn="r">
              <a:defRPr>
                <a:solidFill>
                  <a:schemeClr val="bg1"/>
                </a:solidFill>
              </a:defRPr>
            </a:lvl1pPr>
          </a:lstStyle>
          <a:p>
            <a:fld id="{F086714A-9EAD-354F-98CD-4A13C82B8838}" type="slidenum">
              <a:rPr lang="en-US" smtClean="0"/>
              <a:pPr/>
              <a:t>‹#›</a:t>
            </a:fld>
            <a:endParaRPr lang="en-US" dirty="0"/>
          </a:p>
        </p:txBody>
      </p:sp>
    </p:spTree>
    <p:extLst>
      <p:ext uri="{BB962C8B-B14F-4D97-AF65-F5344CB8AC3E}">
        <p14:creationId xmlns:p14="http://schemas.microsoft.com/office/powerpoint/2010/main" val="35947474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Medium pictur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441" y="213442"/>
            <a:ext cx="10969943" cy="1143000"/>
          </a:xfrm>
        </p:spPr>
        <p:txBody>
          <a:bodyPr/>
          <a:lstStyle/>
          <a:p>
            <a:r>
              <a:rPr lang="en-US" dirty="0" smtClean="0"/>
              <a:t>2/3 Picture slide</a:t>
            </a:r>
            <a:endParaRPr lang="en-US" dirty="0"/>
          </a:p>
        </p:txBody>
      </p:sp>
      <p:sp>
        <p:nvSpPr>
          <p:cNvPr id="8" name="Text Placeholder 7"/>
          <p:cNvSpPr>
            <a:spLocks noGrp="1"/>
          </p:cNvSpPr>
          <p:nvPr>
            <p:ph type="body" sz="quarter" idx="13"/>
          </p:nvPr>
        </p:nvSpPr>
        <p:spPr>
          <a:xfrm>
            <a:off x="609601" y="1571625"/>
            <a:ext cx="4175108" cy="4359275"/>
          </a:xfrm>
        </p:spPr>
        <p:txBody>
          <a:bodyPr/>
          <a:lstStyle>
            <a:lvl2pPr marL="800100" indent="-342900">
              <a:buFont typeface="Arial" panose="020B0604020202020204" pitchFamily="34" charset="0"/>
              <a:buChar char="•"/>
              <a:defRPr/>
            </a:lvl2pPr>
            <a:lvl3pPr marL="1143000" indent="-228600">
              <a:buFont typeface="Courier New" panose="02070309020205020404" pitchFamily="49" charset="0"/>
              <a:buChar char="o"/>
              <a:defRPr/>
            </a:lvl3pPr>
            <a:lvl4pPr marL="1600200" indent="-228600">
              <a:buFont typeface="Wingdings" panose="05000000000000000000" pitchFamily="2" charset="2"/>
              <a:buChar char="§"/>
              <a:defRPr/>
            </a:lvl4pPr>
            <a:lvl5pPr marL="2057400" indent="-228600">
              <a:buClr>
                <a:srgbClr val="6A9E32"/>
              </a:buClr>
              <a:buFont typeface="Arial" panose="020B0604020202020204" pitchFamily="34" charset="0"/>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Picture Placeholder 8"/>
          <p:cNvSpPr>
            <a:spLocks noGrp="1"/>
          </p:cNvSpPr>
          <p:nvPr>
            <p:ph type="pic" sz="quarter" idx="14" hasCustomPrompt="1"/>
          </p:nvPr>
        </p:nvSpPr>
        <p:spPr>
          <a:xfrm>
            <a:off x="4956175" y="1571625"/>
            <a:ext cx="6623050" cy="4359275"/>
          </a:xfrm>
        </p:spPr>
        <p:txBody>
          <a:bodyPr/>
          <a:lstStyle>
            <a:lvl1pPr>
              <a:defRPr baseline="0"/>
            </a:lvl1pPr>
          </a:lstStyle>
          <a:p>
            <a:r>
              <a:rPr lang="en-US" dirty="0" smtClean="0"/>
              <a:t>Insert picture from your file or from picture slide</a:t>
            </a:r>
            <a:endParaRPr lang="en-US" dirty="0"/>
          </a:p>
        </p:txBody>
      </p:sp>
      <p:sp>
        <p:nvSpPr>
          <p:cNvPr id="11" name="Slide Number Placeholder 5"/>
          <p:cNvSpPr>
            <a:spLocks noGrp="1"/>
          </p:cNvSpPr>
          <p:nvPr>
            <p:ph type="sldNum" sz="quarter" idx="12"/>
          </p:nvPr>
        </p:nvSpPr>
        <p:spPr>
          <a:xfrm>
            <a:off x="9168554" y="6356351"/>
            <a:ext cx="2844059" cy="365125"/>
          </a:xfrm>
          <a:prstGeom prst="rect">
            <a:avLst/>
          </a:prstGeom>
        </p:spPr>
        <p:txBody>
          <a:bodyPr/>
          <a:lstStyle>
            <a:lvl1pPr algn="r">
              <a:defRPr>
                <a:solidFill>
                  <a:schemeClr val="bg1"/>
                </a:solidFill>
              </a:defRPr>
            </a:lvl1pPr>
          </a:lstStyle>
          <a:p>
            <a:fld id="{F086714A-9EAD-354F-98CD-4A13C82B8838}" type="slidenum">
              <a:rPr lang="en-US" smtClean="0"/>
              <a:pPr/>
              <a:t>‹#›</a:t>
            </a:fld>
            <a:endParaRPr lang="en-US" dirty="0"/>
          </a:p>
        </p:txBody>
      </p:sp>
    </p:spTree>
    <p:extLst>
      <p:ext uri="{BB962C8B-B14F-4D97-AF65-F5344CB8AC3E}">
        <p14:creationId xmlns:p14="http://schemas.microsoft.com/office/powerpoint/2010/main" val="27849958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Video Clip and text">
    <p:spTree>
      <p:nvGrpSpPr>
        <p:cNvPr id="1" name=""/>
        <p:cNvGrpSpPr/>
        <p:nvPr/>
      </p:nvGrpSpPr>
      <p:grpSpPr>
        <a:xfrm>
          <a:off x="0" y="0"/>
          <a:ext cx="0" cy="0"/>
          <a:chOff x="0" y="0"/>
          <a:chExt cx="0" cy="0"/>
        </a:xfrm>
      </p:grpSpPr>
      <p:sp>
        <p:nvSpPr>
          <p:cNvPr id="6" name="Rectangle 5"/>
          <p:cNvSpPr/>
          <p:nvPr userDrawn="1"/>
        </p:nvSpPr>
        <p:spPr>
          <a:xfrm>
            <a:off x="0" y="6356351"/>
            <a:ext cx="12188825" cy="501649"/>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3"/>
              </a:solidFill>
            </a:endParaRPr>
          </a:p>
        </p:txBody>
      </p:sp>
      <p:sp>
        <p:nvSpPr>
          <p:cNvPr id="2" name="Title 1"/>
          <p:cNvSpPr>
            <a:spLocks noGrp="1"/>
          </p:cNvSpPr>
          <p:nvPr>
            <p:ph type="title" hasCustomPrompt="1"/>
          </p:nvPr>
        </p:nvSpPr>
        <p:spPr>
          <a:xfrm>
            <a:off x="609441" y="197047"/>
            <a:ext cx="10969943" cy="1143000"/>
          </a:xfrm>
        </p:spPr>
        <p:txBody>
          <a:bodyPr/>
          <a:lstStyle>
            <a:lvl1pPr>
              <a:defRPr>
                <a:solidFill>
                  <a:schemeClr val="accent3"/>
                </a:solidFill>
              </a:defRPr>
            </a:lvl1pPr>
          </a:lstStyle>
          <a:p>
            <a:r>
              <a:rPr lang="en-US" dirty="0" smtClean="0"/>
              <a:t>Movie slide</a:t>
            </a:r>
            <a:endParaRPr lang="en-US" dirty="0"/>
          </a:p>
        </p:txBody>
      </p:sp>
      <p:sp>
        <p:nvSpPr>
          <p:cNvPr id="9" name="Text Placeholder 7"/>
          <p:cNvSpPr>
            <a:spLocks noGrp="1"/>
          </p:cNvSpPr>
          <p:nvPr>
            <p:ph type="body" sz="quarter" idx="13"/>
          </p:nvPr>
        </p:nvSpPr>
        <p:spPr>
          <a:xfrm>
            <a:off x="609601" y="1571625"/>
            <a:ext cx="3554914" cy="4359275"/>
          </a:xfrm>
        </p:spPr>
        <p:txBody>
          <a:bodyPr/>
          <a:lstStyle>
            <a:lvl2pPr marL="800100" indent="-342900">
              <a:buFont typeface="Arial" panose="020B0604020202020204" pitchFamily="34" charset="0"/>
              <a:buChar char="•"/>
              <a:defRPr/>
            </a:lvl2pPr>
            <a:lvl3pPr marL="1143000" indent="-228600">
              <a:buFont typeface="Courier New" panose="02070309020205020404" pitchFamily="49" charset="0"/>
              <a:buChar char="o"/>
              <a:defRPr/>
            </a:lvl3pPr>
            <a:lvl4pPr marL="1600200" indent="-228600">
              <a:buFont typeface="Wingdings" panose="05000000000000000000" pitchFamily="2" charset="2"/>
              <a:buChar char="§"/>
              <a:defRPr/>
            </a:lvl4pPr>
            <a:lvl5pPr marL="2057400" indent="-228600">
              <a:buClr>
                <a:srgbClr val="6A9E32"/>
              </a:buClr>
              <a:buFont typeface="Arial" panose="020B0604020202020204" pitchFamily="34" charset="0"/>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Media Placeholder 9"/>
          <p:cNvSpPr>
            <a:spLocks noGrp="1"/>
          </p:cNvSpPr>
          <p:nvPr>
            <p:ph type="media" sz="quarter" idx="14" hasCustomPrompt="1"/>
          </p:nvPr>
        </p:nvSpPr>
        <p:spPr>
          <a:xfrm>
            <a:off x="4398963" y="1571625"/>
            <a:ext cx="7180262" cy="4359275"/>
          </a:xfrm>
        </p:spPr>
        <p:txBody>
          <a:bodyPr/>
          <a:lstStyle>
            <a:lvl1pPr>
              <a:defRPr baseline="0"/>
            </a:lvl1pPr>
          </a:lstStyle>
          <a:p>
            <a:r>
              <a:rPr lang="en-US" dirty="0" smtClean="0"/>
              <a:t>Insert video clip here</a:t>
            </a:r>
            <a:endParaRPr lang="en-US" dirty="0"/>
          </a:p>
        </p:txBody>
      </p:sp>
      <p:sp>
        <p:nvSpPr>
          <p:cNvPr id="12" name="Slide Number Placeholder 5"/>
          <p:cNvSpPr>
            <a:spLocks noGrp="1"/>
          </p:cNvSpPr>
          <p:nvPr>
            <p:ph type="sldNum" sz="quarter" idx="12"/>
          </p:nvPr>
        </p:nvSpPr>
        <p:spPr>
          <a:xfrm>
            <a:off x="9168554" y="6356351"/>
            <a:ext cx="2844059" cy="365125"/>
          </a:xfrm>
          <a:prstGeom prst="rect">
            <a:avLst/>
          </a:prstGeom>
        </p:spPr>
        <p:txBody>
          <a:bodyPr/>
          <a:lstStyle>
            <a:lvl1pPr algn="r">
              <a:defRPr>
                <a:solidFill>
                  <a:schemeClr val="bg1"/>
                </a:solidFill>
              </a:defRPr>
            </a:lvl1pPr>
          </a:lstStyle>
          <a:p>
            <a:fld id="{F086714A-9EAD-354F-98CD-4A13C82B8838}" type="slidenum">
              <a:rPr lang="en-US" smtClean="0"/>
              <a:pPr/>
              <a:t>‹#›</a:t>
            </a:fld>
            <a:endParaRPr lang="en-US" dirty="0"/>
          </a:p>
        </p:txBody>
      </p:sp>
    </p:spTree>
    <p:extLst>
      <p:ext uri="{BB962C8B-B14F-4D97-AF65-F5344CB8AC3E}">
        <p14:creationId xmlns:p14="http://schemas.microsoft.com/office/powerpoint/2010/main" val="5485233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Large image and tit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Large image/table or graphic</a:t>
            </a:r>
            <a:endParaRPr lang="en-US" dirty="0"/>
          </a:p>
        </p:txBody>
      </p:sp>
      <p:sp>
        <p:nvSpPr>
          <p:cNvPr id="9" name="Content Placeholder 8"/>
          <p:cNvSpPr>
            <a:spLocks noGrp="1"/>
          </p:cNvSpPr>
          <p:nvPr>
            <p:ph sz="quarter" idx="14" hasCustomPrompt="1"/>
          </p:nvPr>
        </p:nvSpPr>
        <p:spPr>
          <a:xfrm>
            <a:off x="1542777" y="1596589"/>
            <a:ext cx="8708613" cy="4506912"/>
          </a:xfrm>
        </p:spPr>
        <p:txBody>
          <a:bodyPr/>
          <a:lstStyle/>
          <a:p>
            <a:pPr lvl="0"/>
            <a:r>
              <a:rPr lang="en-US" dirty="0" smtClean="0"/>
              <a:t>Insert image/table/graphic</a:t>
            </a:r>
            <a:endParaRPr lang="en-US" dirty="0"/>
          </a:p>
        </p:txBody>
      </p:sp>
      <p:sp>
        <p:nvSpPr>
          <p:cNvPr id="8" name="Slide Number Placeholder 5"/>
          <p:cNvSpPr>
            <a:spLocks noGrp="1"/>
          </p:cNvSpPr>
          <p:nvPr>
            <p:ph type="sldNum" sz="quarter" idx="12"/>
          </p:nvPr>
        </p:nvSpPr>
        <p:spPr>
          <a:xfrm>
            <a:off x="9168554" y="6356351"/>
            <a:ext cx="2844059" cy="365125"/>
          </a:xfrm>
          <a:prstGeom prst="rect">
            <a:avLst/>
          </a:prstGeom>
        </p:spPr>
        <p:txBody>
          <a:bodyPr/>
          <a:lstStyle>
            <a:lvl1pPr algn="r">
              <a:defRPr>
                <a:solidFill>
                  <a:schemeClr val="bg1"/>
                </a:solidFill>
              </a:defRPr>
            </a:lvl1pPr>
          </a:lstStyle>
          <a:p>
            <a:fld id="{F086714A-9EAD-354F-98CD-4A13C82B8838}" type="slidenum">
              <a:rPr lang="en-US" smtClean="0"/>
              <a:pPr/>
              <a:t>‹#›</a:t>
            </a:fld>
            <a:endParaRPr lang="en-US" dirty="0"/>
          </a:p>
        </p:txBody>
      </p:sp>
    </p:spTree>
    <p:extLst>
      <p:ext uri="{BB962C8B-B14F-4D97-AF65-F5344CB8AC3E}">
        <p14:creationId xmlns:p14="http://schemas.microsoft.com/office/powerpoint/2010/main" val="31916239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Number lis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Number points</a:t>
            </a:r>
            <a:endParaRPr lang="en-US" dirty="0"/>
          </a:p>
        </p:txBody>
      </p:sp>
      <p:sp>
        <p:nvSpPr>
          <p:cNvPr id="7" name="Text Placeholder 6"/>
          <p:cNvSpPr>
            <a:spLocks noGrp="1"/>
          </p:cNvSpPr>
          <p:nvPr>
            <p:ph type="body" sz="quarter" idx="13" hasCustomPrompt="1"/>
          </p:nvPr>
        </p:nvSpPr>
        <p:spPr>
          <a:xfrm>
            <a:off x="609441" y="1848027"/>
            <a:ext cx="8445500" cy="2754313"/>
          </a:xfrm>
        </p:spPr>
        <p:txBody>
          <a:bodyPr/>
          <a:lstStyle>
            <a:lvl1pPr marL="457200" indent="-457200">
              <a:buFont typeface="+mj-lt"/>
              <a:buAutoNum type="arabicPeriod"/>
              <a:defRPr baseline="0"/>
            </a:lvl1pPr>
          </a:lstStyle>
          <a:p>
            <a:pPr lvl="0"/>
            <a:r>
              <a:rPr lang="en-US" dirty="0" smtClean="0"/>
              <a:t>List Item</a:t>
            </a:r>
          </a:p>
          <a:p>
            <a:pPr lvl="0"/>
            <a:r>
              <a:rPr lang="en-US" dirty="0" smtClean="0"/>
              <a:t>List Item</a:t>
            </a:r>
          </a:p>
          <a:p>
            <a:pPr lvl="0"/>
            <a:endParaRPr lang="en-US" dirty="0"/>
          </a:p>
        </p:txBody>
      </p:sp>
      <p:sp>
        <p:nvSpPr>
          <p:cNvPr id="8" name="Slide Number Placeholder 5"/>
          <p:cNvSpPr>
            <a:spLocks noGrp="1"/>
          </p:cNvSpPr>
          <p:nvPr>
            <p:ph type="sldNum" sz="quarter" idx="12"/>
          </p:nvPr>
        </p:nvSpPr>
        <p:spPr>
          <a:xfrm>
            <a:off x="9168554" y="6356351"/>
            <a:ext cx="2844059" cy="365125"/>
          </a:xfrm>
          <a:prstGeom prst="rect">
            <a:avLst/>
          </a:prstGeom>
        </p:spPr>
        <p:txBody>
          <a:bodyPr/>
          <a:lstStyle>
            <a:lvl1pPr algn="r">
              <a:defRPr>
                <a:solidFill>
                  <a:schemeClr val="bg1"/>
                </a:solidFill>
              </a:defRPr>
            </a:lvl1pPr>
          </a:lstStyle>
          <a:p>
            <a:fld id="{F086714A-9EAD-354F-98CD-4A13C82B8838}" type="slidenum">
              <a:rPr lang="en-US" smtClean="0"/>
              <a:pPr/>
              <a:t>‹#›</a:t>
            </a:fld>
            <a:endParaRPr lang="en-US" dirty="0"/>
          </a:p>
        </p:txBody>
      </p:sp>
    </p:spTree>
    <p:extLst>
      <p:ext uri="{BB962C8B-B14F-4D97-AF65-F5344CB8AC3E}">
        <p14:creationId xmlns:p14="http://schemas.microsoft.com/office/powerpoint/2010/main" val="16837655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2"/>
                </a:solidFill>
              </a:defRPr>
            </a:lvl1pPr>
          </a:lstStyle>
          <a:p>
            <a:r>
              <a:rPr lang="en-US" dirty="0" smtClean="0"/>
              <a:t>Text and icon</a:t>
            </a:r>
            <a:endParaRPr lang="en-US" dirty="0"/>
          </a:p>
        </p:txBody>
      </p:sp>
      <p:sp>
        <p:nvSpPr>
          <p:cNvPr id="8" name="Text Placeholder 7"/>
          <p:cNvSpPr>
            <a:spLocks noGrp="1"/>
          </p:cNvSpPr>
          <p:nvPr>
            <p:ph type="body" sz="quarter" idx="13"/>
          </p:nvPr>
        </p:nvSpPr>
        <p:spPr>
          <a:xfrm>
            <a:off x="609601" y="1571625"/>
            <a:ext cx="6957682" cy="4359275"/>
          </a:xfrm>
        </p:spPr>
        <p:txBody>
          <a:bodyPr/>
          <a:lstStyle>
            <a:lvl2pPr marL="800100" indent="-342900">
              <a:buFont typeface="Arial" panose="020B0604020202020204" pitchFamily="34" charset="0"/>
              <a:buChar char="•"/>
              <a:defRPr/>
            </a:lvl2pPr>
            <a:lvl3pPr marL="1143000" indent="-228600">
              <a:buFont typeface="Courier New" panose="02070309020205020404" pitchFamily="49" charset="0"/>
              <a:buChar char="o"/>
              <a:defRPr/>
            </a:lvl3pPr>
            <a:lvl4pPr marL="1600200" indent="-228600">
              <a:buFont typeface="Wingdings" panose="05000000000000000000" pitchFamily="2" charset="2"/>
              <a:buChar char="§"/>
              <a:defRPr/>
            </a:lvl4pPr>
            <a:lvl5pPr marL="2057400" indent="-228600">
              <a:buClr>
                <a:srgbClr val="6A9E32"/>
              </a:buClr>
              <a:buFont typeface="Arial" panose="020B0604020202020204" pitchFamily="34" charset="0"/>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Picture Placeholder 8"/>
          <p:cNvSpPr>
            <a:spLocks noGrp="1"/>
          </p:cNvSpPr>
          <p:nvPr>
            <p:ph type="pic" sz="quarter" idx="14" hasCustomPrompt="1"/>
          </p:nvPr>
        </p:nvSpPr>
        <p:spPr>
          <a:xfrm>
            <a:off x="8024310" y="2090372"/>
            <a:ext cx="3554412" cy="3556000"/>
          </a:xfrm>
        </p:spPr>
        <p:txBody>
          <a:bodyPr/>
          <a:lstStyle>
            <a:lvl1pPr>
              <a:defRPr baseline="0"/>
            </a:lvl1pPr>
          </a:lstStyle>
          <a:p>
            <a:r>
              <a:rPr lang="en-US" dirty="0" smtClean="0"/>
              <a:t>Insert Icon from Picture slide</a:t>
            </a:r>
            <a:endParaRPr lang="en-US" dirty="0"/>
          </a:p>
        </p:txBody>
      </p:sp>
      <p:sp>
        <p:nvSpPr>
          <p:cNvPr id="11" name="Slide Number Placeholder 5"/>
          <p:cNvSpPr>
            <a:spLocks noGrp="1"/>
          </p:cNvSpPr>
          <p:nvPr>
            <p:ph type="sldNum" sz="quarter" idx="12"/>
          </p:nvPr>
        </p:nvSpPr>
        <p:spPr>
          <a:xfrm>
            <a:off x="9168554" y="6356351"/>
            <a:ext cx="2844059" cy="365125"/>
          </a:xfrm>
          <a:prstGeom prst="rect">
            <a:avLst/>
          </a:prstGeom>
        </p:spPr>
        <p:txBody>
          <a:bodyPr/>
          <a:lstStyle>
            <a:lvl1pPr algn="r">
              <a:defRPr>
                <a:solidFill>
                  <a:schemeClr val="bg1"/>
                </a:solidFill>
              </a:defRPr>
            </a:lvl1pPr>
          </a:lstStyle>
          <a:p>
            <a:fld id="{F086714A-9EAD-354F-98CD-4A13C82B8838}" type="slidenum">
              <a:rPr lang="en-US" smtClean="0"/>
              <a:pPr/>
              <a:t>‹#›</a:t>
            </a:fld>
            <a:endParaRPr lang="en-US" dirty="0"/>
          </a:p>
        </p:txBody>
      </p:sp>
    </p:spTree>
    <p:extLst>
      <p:ext uri="{BB962C8B-B14F-4D97-AF65-F5344CB8AC3E}">
        <p14:creationId xmlns:p14="http://schemas.microsoft.com/office/powerpoint/2010/main" val="31465495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con list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Text and icon list</a:t>
            </a:r>
            <a:endParaRPr lang="en-US" dirty="0"/>
          </a:p>
        </p:txBody>
      </p:sp>
      <p:sp>
        <p:nvSpPr>
          <p:cNvPr id="3" name="Content Placeholder 2"/>
          <p:cNvSpPr>
            <a:spLocks noGrp="1"/>
          </p:cNvSpPr>
          <p:nvPr>
            <p:ph idx="1"/>
          </p:nvPr>
        </p:nvSpPr>
        <p:spPr>
          <a:xfrm>
            <a:off x="1553123" y="1830388"/>
            <a:ext cx="9991838" cy="833427"/>
          </a:xfrm>
          <a:prstGeom prst="rect">
            <a:avLst/>
          </a:prstGeom>
        </p:spPr>
        <p:txBody>
          <a:bodyPr/>
          <a:lstStyle>
            <a:lvl1pPr marL="0" indent="0">
              <a:lnSpc>
                <a:spcPct val="120000"/>
              </a:lnSpc>
              <a:buFont typeface="Arial"/>
              <a:buNone/>
              <a:defRPr/>
            </a:lvl1pPr>
          </a:lstStyle>
          <a:p>
            <a:pPr lvl="0"/>
            <a:r>
              <a:rPr lang="en-US" smtClean="0"/>
              <a:t>Click to edit Master text styles</a:t>
            </a:r>
          </a:p>
        </p:txBody>
      </p:sp>
      <p:sp>
        <p:nvSpPr>
          <p:cNvPr id="10" name="Content Placeholder 2"/>
          <p:cNvSpPr>
            <a:spLocks noGrp="1"/>
          </p:cNvSpPr>
          <p:nvPr>
            <p:ph idx="13"/>
          </p:nvPr>
        </p:nvSpPr>
        <p:spPr>
          <a:xfrm>
            <a:off x="1553123" y="3334662"/>
            <a:ext cx="9991838" cy="833427"/>
          </a:xfrm>
          <a:prstGeom prst="rect">
            <a:avLst/>
          </a:prstGeom>
        </p:spPr>
        <p:txBody>
          <a:bodyPr/>
          <a:lstStyle>
            <a:lvl1pPr marL="0" indent="0">
              <a:lnSpc>
                <a:spcPct val="120000"/>
              </a:lnSpc>
              <a:buFont typeface="Arial"/>
              <a:buNone/>
              <a:defRPr/>
            </a:lvl1pPr>
          </a:lstStyle>
          <a:p>
            <a:pPr lvl="0"/>
            <a:r>
              <a:rPr lang="en-US" smtClean="0"/>
              <a:t>Click to edit Master text styles</a:t>
            </a:r>
          </a:p>
        </p:txBody>
      </p:sp>
      <p:sp>
        <p:nvSpPr>
          <p:cNvPr id="11" name="Content Placeholder 2"/>
          <p:cNvSpPr>
            <a:spLocks noGrp="1"/>
          </p:cNvSpPr>
          <p:nvPr>
            <p:ph idx="14"/>
          </p:nvPr>
        </p:nvSpPr>
        <p:spPr>
          <a:xfrm>
            <a:off x="1553123" y="4769805"/>
            <a:ext cx="9991838" cy="833427"/>
          </a:xfrm>
          <a:prstGeom prst="rect">
            <a:avLst/>
          </a:prstGeom>
        </p:spPr>
        <p:txBody>
          <a:bodyPr/>
          <a:lstStyle>
            <a:lvl1pPr marL="0" indent="0">
              <a:lnSpc>
                <a:spcPct val="120000"/>
              </a:lnSpc>
              <a:buFont typeface="Arial"/>
              <a:buNone/>
              <a:defRPr/>
            </a:lvl1pPr>
          </a:lstStyle>
          <a:p>
            <a:pPr lvl="0"/>
            <a:r>
              <a:rPr lang="en-US" smtClean="0"/>
              <a:t>Click to edit Master text styles</a:t>
            </a:r>
          </a:p>
        </p:txBody>
      </p:sp>
      <p:sp>
        <p:nvSpPr>
          <p:cNvPr id="13" name="Picture Placeholder 12"/>
          <p:cNvSpPr>
            <a:spLocks noGrp="1"/>
          </p:cNvSpPr>
          <p:nvPr>
            <p:ph type="pic" sz="quarter" idx="15" hasCustomPrompt="1"/>
          </p:nvPr>
        </p:nvSpPr>
        <p:spPr>
          <a:xfrm>
            <a:off x="665321" y="1830388"/>
            <a:ext cx="744537" cy="833437"/>
          </a:xfrm>
        </p:spPr>
        <p:txBody>
          <a:bodyPr>
            <a:normAutofit/>
          </a:bodyPr>
          <a:lstStyle>
            <a:lvl1pPr>
              <a:defRPr sz="1800" baseline="0"/>
            </a:lvl1pPr>
          </a:lstStyle>
          <a:p>
            <a:r>
              <a:rPr lang="en-US" dirty="0" smtClean="0"/>
              <a:t>Insert icon</a:t>
            </a:r>
            <a:endParaRPr lang="en-US" dirty="0"/>
          </a:p>
        </p:txBody>
      </p:sp>
      <p:sp>
        <p:nvSpPr>
          <p:cNvPr id="14" name="Picture Placeholder 12"/>
          <p:cNvSpPr>
            <a:spLocks noGrp="1"/>
          </p:cNvSpPr>
          <p:nvPr>
            <p:ph type="pic" sz="quarter" idx="16" hasCustomPrompt="1"/>
          </p:nvPr>
        </p:nvSpPr>
        <p:spPr>
          <a:xfrm>
            <a:off x="665321" y="3337283"/>
            <a:ext cx="744537" cy="833437"/>
          </a:xfrm>
        </p:spPr>
        <p:txBody>
          <a:bodyPr>
            <a:normAutofit/>
          </a:bodyPr>
          <a:lstStyle>
            <a:lvl1pPr>
              <a:defRPr sz="1800" baseline="0"/>
            </a:lvl1pPr>
          </a:lstStyle>
          <a:p>
            <a:r>
              <a:rPr lang="en-US" dirty="0" smtClean="0"/>
              <a:t>Insert icon</a:t>
            </a:r>
            <a:endParaRPr lang="en-US" dirty="0"/>
          </a:p>
        </p:txBody>
      </p:sp>
      <p:sp>
        <p:nvSpPr>
          <p:cNvPr id="15" name="Picture Placeholder 12"/>
          <p:cNvSpPr>
            <a:spLocks noGrp="1"/>
          </p:cNvSpPr>
          <p:nvPr>
            <p:ph type="pic" sz="quarter" idx="17" hasCustomPrompt="1"/>
          </p:nvPr>
        </p:nvSpPr>
        <p:spPr>
          <a:xfrm>
            <a:off x="665321" y="4769805"/>
            <a:ext cx="744537" cy="833437"/>
          </a:xfrm>
        </p:spPr>
        <p:txBody>
          <a:bodyPr>
            <a:normAutofit/>
          </a:bodyPr>
          <a:lstStyle>
            <a:lvl1pPr>
              <a:defRPr sz="1800" baseline="0"/>
            </a:lvl1pPr>
          </a:lstStyle>
          <a:p>
            <a:r>
              <a:rPr lang="en-US" dirty="0" smtClean="0"/>
              <a:t>Insert icon</a:t>
            </a:r>
            <a:endParaRPr lang="en-US" dirty="0"/>
          </a:p>
        </p:txBody>
      </p:sp>
      <p:sp>
        <p:nvSpPr>
          <p:cNvPr id="16" name="Slide Number Placeholder 5"/>
          <p:cNvSpPr>
            <a:spLocks noGrp="1"/>
          </p:cNvSpPr>
          <p:nvPr>
            <p:ph type="sldNum" sz="quarter" idx="12"/>
          </p:nvPr>
        </p:nvSpPr>
        <p:spPr>
          <a:xfrm>
            <a:off x="9168554" y="6356351"/>
            <a:ext cx="2844059" cy="365125"/>
          </a:xfrm>
          <a:prstGeom prst="rect">
            <a:avLst/>
          </a:prstGeom>
        </p:spPr>
        <p:txBody>
          <a:bodyPr/>
          <a:lstStyle>
            <a:lvl1pPr algn="r">
              <a:defRPr>
                <a:solidFill>
                  <a:schemeClr val="bg1"/>
                </a:solidFill>
              </a:defRPr>
            </a:lvl1pPr>
          </a:lstStyle>
          <a:p>
            <a:fld id="{F086714A-9EAD-354F-98CD-4A13C82B8838}" type="slidenum">
              <a:rPr lang="en-US" smtClean="0"/>
              <a:pPr/>
              <a:t>‹#›</a:t>
            </a:fld>
            <a:endParaRPr lang="en-US" dirty="0"/>
          </a:p>
        </p:txBody>
      </p:sp>
    </p:spTree>
    <p:extLst>
      <p:ext uri="{BB962C8B-B14F-4D97-AF65-F5344CB8AC3E}">
        <p14:creationId xmlns:p14="http://schemas.microsoft.com/office/powerpoint/2010/main" val="21825524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Round graphs">
    <p:spTree>
      <p:nvGrpSpPr>
        <p:cNvPr id="1" name=""/>
        <p:cNvGrpSpPr/>
        <p:nvPr/>
      </p:nvGrpSpPr>
      <p:grpSpPr>
        <a:xfrm>
          <a:off x="0" y="0"/>
          <a:ext cx="0" cy="0"/>
          <a:chOff x="0" y="0"/>
          <a:chExt cx="0" cy="0"/>
        </a:xfrm>
      </p:grpSpPr>
      <p:sp>
        <p:nvSpPr>
          <p:cNvPr id="9" name="Oval 8"/>
          <p:cNvSpPr/>
          <p:nvPr userDrawn="1"/>
        </p:nvSpPr>
        <p:spPr>
          <a:xfrm>
            <a:off x="1299114" y="1915563"/>
            <a:ext cx="2593250" cy="2593250"/>
          </a:xfrm>
          <a:prstGeom prst="ellipse">
            <a:avLst/>
          </a:prstGeom>
          <a:solidFill>
            <a:srgbClr val="6A9E3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6A9E32"/>
              </a:solidFill>
            </a:endParaRPr>
          </a:p>
        </p:txBody>
      </p:sp>
      <p:sp>
        <p:nvSpPr>
          <p:cNvPr id="2" name="Title 1"/>
          <p:cNvSpPr>
            <a:spLocks noGrp="1"/>
          </p:cNvSpPr>
          <p:nvPr>
            <p:ph type="title" hasCustomPrompt="1"/>
          </p:nvPr>
        </p:nvSpPr>
        <p:spPr>
          <a:xfrm>
            <a:off x="1443128" y="2697035"/>
            <a:ext cx="2327421" cy="1143000"/>
          </a:xfrm>
        </p:spPr>
        <p:txBody>
          <a:bodyPr>
            <a:normAutofit/>
          </a:bodyPr>
          <a:lstStyle>
            <a:lvl1pPr algn="ctr">
              <a:defRPr sz="2400">
                <a:solidFill>
                  <a:schemeClr val="bg1"/>
                </a:solidFill>
              </a:defRPr>
            </a:lvl1pPr>
          </a:lstStyle>
          <a:p>
            <a:r>
              <a:rPr lang="en-US" dirty="0" smtClean="0"/>
              <a:t>Add title</a:t>
            </a:r>
            <a:endParaRPr lang="en-US" dirty="0"/>
          </a:p>
        </p:txBody>
      </p:sp>
      <p:sp>
        <p:nvSpPr>
          <p:cNvPr id="10" name="Oval 9"/>
          <p:cNvSpPr/>
          <p:nvPr userDrawn="1"/>
        </p:nvSpPr>
        <p:spPr>
          <a:xfrm>
            <a:off x="4917312" y="1915563"/>
            <a:ext cx="2593250" cy="2593250"/>
          </a:xfrm>
          <a:prstGeom prst="ellipse">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0000"/>
              </a:solidFill>
            </a:endParaRPr>
          </a:p>
        </p:txBody>
      </p:sp>
      <p:sp>
        <p:nvSpPr>
          <p:cNvPr id="11" name="Oval 10"/>
          <p:cNvSpPr/>
          <p:nvPr userDrawn="1"/>
        </p:nvSpPr>
        <p:spPr>
          <a:xfrm>
            <a:off x="8735325" y="1915563"/>
            <a:ext cx="2593250" cy="2593250"/>
          </a:xfrm>
          <a:prstGeom prst="ellipse">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6A9E32"/>
              </a:solidFill>
            </a:endParaRPr>
          </a:p>
        </p:txBody>
      </p:sp>
      <p:sp>
        <p:nvSpPr>
          <p:cNvPr id="26" name="Title 1"/>
          <p:cNvSpPr txBox="1">
            <a:spLocks/>
          </p:cNvSpPr>
          <p:nvPr userDrawn="1"/>
        </p:nvSpPr>
        <p:spPr>
          <a:xfrm>
            <a:off x="609441" y="274638"/>
            <a:ext cx="10969943" cy="1143000"/>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4000" b="1" kern="1200">
                <a:solidFill>
                  <a:schemeClr val="tx2"/>
                </a:solidFill>
                <a:latin typeface="+mj-lt"/>
                <a:ea typeface="+mj-ea"/>
                <a:cs typeface="+mj-cs"/>
              </a:defRPr>
            </a:lvl1pPr>
          </a:lstStyle>
          <a:p>
            <a:r>
              <a:rPr lang="en-US" dirty="0" smtClean="0"/>
              <a:t>Do it yourself graphs</a:t>
            </a:r>
            <a:endParaRPr lang="en-US" dirty="0"/>
          </a:p>
        </p:txBody>
      </p:sp>
      <p:sp>
        <p:nvSpPr>
          <p:cNvPr id="5" name="Text Placeholder 4"/>
          <p:cNvSpPr>
            <a:spLocks noGrp="1"/>
          </p:cNvSpPr>
          <p:nvPr>
            <p:ph type="body" sz="quarter" idx="13" hasCustomPrompt="1"/>
          </p:nvPr>
        </p:nvSpPr>
        <p:spPr>
          <a:xfrm>
            <a:off x="1281858" y="4849813"/>
            <a:ext cx="2593975" cy="792162"/>
          </a:xfrm>
        </p:spPr>
        <p:txBody>
          <a:bodyPr/>
          <a:lstStyle>
            <a:lvl1pPr algn="ctr">
              <a:defRPr/>
            </a:lvl1pPr>
          </a:lstStyle>
          <a:p>
            <a:pPr lvl="0"/>
            <a:r>
              <a:rPr lang="en-US" dirty="0" smtClean="0"/>
              <a:t>Add Description</a:t>
            </a:r>
            <a:endParaRPr lang="en-US" dirty="0"/>
          </a:p>
        </p:txBody>
      </p:sp>
      <p:sp>
        <p:nvSpPr>
          <p:cNvPr id="17" name="Text Placeholder 4"/>
          <p:cNvSpPr>
            <a:spLocks noGrp="1"/>
          </p:cNvSpPr>
          <p:nvPr>
            <p:ph type="body" sz="quarter" idx="14" hasCustomPrompt="1"/>
          </p:nvPr>
        </p:nvSpPr>
        <p:spPr>
          <a:xfrm>
            <a:off x="4917312" y="4849813"/>
            <a:ext cx="2593975" cy="792162"/>
          </a:xfrm>
        </p:spPr>
        <p:txBody>
          <a:bodyPr/>
          <a:lstStyle>
            <a:lvl1pPr algn="ctr">
              <a:defRPr/>
            </a:lvl1pPr>
          </a:lstStyle>
          <a:p>
            <a:pPr lvl="0"/>
            <a:r>
              <a:rPr lang="en-US" dirty="0" smtClean="0"/>
              <a:t>Add Description</a:t>
            </a:r>
            <a:endParaRPr lang="en-US" dirty="0"/>
          </a:p>
        </p:txBody>
      </p:sp>
      <p:sp>
        <p:nvSpPr>
          <p:cNvPr id="22" name="Text Placeholder 4"/>
          <p:cNvSpPr>
            <a:spLocks noGrp="1"/>
          </p:cNvSpPr>
          <p:nvPr>
            <p:ph type="body" sz="quarter" idx="15" hasCustomPrompt="1"/>
          </p:nvPr>
        </p:nvSpPr>
        <p:spPr>
          <a:xfrm>
            <a:off x="8735325" y="4849813"/>
            <a:ext cx="2593975" cy="792162"/>
          </a:xfrm>
        </p:spPr>
        <p:txBody>
          <a:bodyPr/>
          <a:lstStyle>
            <a:lvl1pPr algn="ctr">
              <a:defRPr/>
            </a:lvl1pPr>
          </a:lstStyle>
          <a:p>
            <a:pPr lvl="0"/>
            <a:r>
              <a:rPr lang="en-US" dirty="0" smtClean="0"/>
              <a:t>Add Description</a:t>
            </a:r>
            <a:endParaRPr lang="en-US" dirty="0"/>
          </a:p>
        </p:txBody>
      </p:sp>
      <p:sp>
        <p:nvSpPr>
          <p:cNvPr id="12" name="Text Placeholder 11"/>
          <p:cNvSpPr>
            <a:spLocks noGrp="1"/>
          </p:cNvSpPr>
          <p:nvPr>
            <p:ph type="body" sz="quarter" idx="16" hasCustomPrompt="1"/>
          </p:nvPr>
        </p:nvSpPr>
        <p:spPr>
          <a:xfrm>
            <a:off x="4917312" y="2674342"/>
            <a:ext cx="2593975" cy="1184275"/>
          </a:xfrm>
        </p:spPr>
        <p:txBody>
          <a:bodyPr anchor="ctr"/>
          <a:lstStyle>
            <a:lvl1pPr algn="ctr">
              <a:defRPr b="1">
                <a:solidFill>
                  <a:schemeClr val="bg1"/>
                </a:solidFill>
              </a:defRPr>
            </a:lvl1pPr>
          </a:lstStyle>
          <a:p>
            <a:pPr lvl="0"/>
            <a:r>
              <a:rPr lang="en-US" dirty="0" smtClean="0"/>
              <a:t>Add title</a:t>
            </a:r>
            <a:endParaRPr lang="en-US" dirty="0"/>
          </a:p>
        </p:txBody>
      </p:sp>
      <p:sp>
        <p:nvSpPr>
          <p:cNvPr id="24" name="Text Placeholder 11"/>
          <p:cNvSpPr>
            <a:spLocks noGrp="1"/>
          </p:cNvSpPr>
          <p:nvPr>
            <p:ph type="body" sz="quarter" idx="17" hasCustomPrompt="1"/>
          </p:nvPr>
        </p:nvSpPr>
        <p:spPr>
          <a:xfrm>
            <a:off x="8724772" y="2674342"/>
            <a:ext cx="2593975" cy="1184275"/>
          </a:xfrm>
        </p:spPr>
        <p:txBody>
          <a:bodyPr anchor="ctr"/>
          <a:lstStyle>
            <a:lvl1pPr algn="ctr">
              <a:defRPr b="1">
                <a:solidFill>
                  <a:schemeClr val="bg1"/>
                </a:solidFill>
              </a:defRPr>
            </a:lvl1pPr>
          </a:lstStyle>
          <a:p>
            <a:pPr lvl="0"/>
            <a:r>
              <a:rPr lang="en-US" dirty="0" smtClean="0"/>
              <a:t>Add title</a:t>
            </a:r>
            <a:endParaRPr lang="en-US" dirty="0"/>
          </a:p>
        </p:txBody>
      </p:sp>
      <p:sp>
        <p:nvSpPr>
          <p:cNvPr id="16" name="Slide Number Placeholder 5"/>
          <p:cNvSpPr>
            <a:spLocks noGrp="1"/>
          </p:cNvSpPr>
          <p:nvPr>
            <p:ph type="sldNum" sz="quarter" idx="12"/>
          </p:nvPr>
        </p:nvSpPr>
        <p:spPr>
          <a:xfrm>
            <a:off x="9168554" y="6356351"/>
            <a:ext cx="2844059" cy="365125"/>
          </a:xfrm>
          <a:prstGeom prst="rect">
            <a:avLst/>
          </a:prstGeom>
        </p:spPr>
        <p:txBody>
          <a:bodyPr/>
          <a:lstStyle>
            <a:lvl1pPr algn="r">
              <a:defRPr>
                <a:solidFill>
                  <a:schemeClr val="bg1"/>
                </a:solidFill>
              </a:defRPr>
            </a:lvl1pPr>
          </a:lstStyle>
          <a:p>
            <a:fld id="{F086714A-9EAD-354F-98CD-4A13C82B8838}" type="slidenum">
              <a:rPr lang="en-US" smtClean="0"/>
              <a:pPr/>
              <a:t>‹#›</a:t>
            </a:fld>
            <a:endParaRPr lang="en-US" dirty="0"/>
          </a:p>
        </p:txBody>
      </p:sp>
    </p:spTree>
    <p:extLst>
      <p:ext uri="{BB962C8B-B14F-4D97-AF65-F5344CB8AC3E}">
        <p14:creationId xmlns:p14="http://schemas.microsoft.com/office/powerpoint/2010/main" val="34718181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 Pictur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3 picture layout</a:t>
            </a:r>
            <a:endParaRPr lang="en-US" dirty="0"/>
          </a:p>
        </p:txBody>
      </p:sp>
      <p:sp>
        <p:nvSpPr>
          <p:cNvPr id="10" name="Content Placeholder 9"/>
          <p:cNvSpPr>
            <a:spLocks noGrp="1"/>
          </p:cNvSpPr>
          <p:nvPr>
            <p:ph sz="quarter" idx="18" hasCustomPrompt="1"/>
          </p:nvPr>
        </p:nvSpPr>
        <p:spPr>
          <a:xfrm>
            <a:off x="609441" y="3054350"/>
            <a:ext cx="3218022" cy="2552700"/>
          </a:xfrm>
        </p:spPr>
        <p:txBody>
          <a:bodyPr/>
          <a:lstStyle/>
          <a:p>
            <a:r>
              <a:rPr lang="en-US" dirty="0" smtClean="0"/>
              <a:t>Insert picture from file or from picture/icon slide</a:t>
            </a:r>
            <a:endParaRPr lang="en-US" dirty="0"/>
          </a:p>
        </p:txBody>
      </p:sp>
      <p:sp>
        <p:nvSpPr>
          <p:cNvPr id="12" name="Text Placeholder 11"/>
          <p:cNvSpPr>
            <a:spLocks noGrp="1"/>
          </p:cNvSpPr>
          <p:nvPr>
            <p:ph type="body" sz="quarter" idx="19" hasCustomPrompt="1"/>
          </p:nvPr>
        </p:nvSpPr>
        <p:spPr>
          <a:xfrm>
            <a:off x="609600" y="1636713"/>
            <a:ext cx="3217863" cy="1247775"/>
          </a:xfrm>
        </p:spPr>
        <p:txBody>
          <a:bodyPr/>
          <a:lstStyle>
            <a:lvl1pPr marL="0" marR="0" indent="0" algn="ctr" defTabSz="457200" rtl="0" eaLnBrk="1" fontAlgn="auto" latinLnBrk="0" hangingPunct="1">
              <a:lnSpc>
                <a:spcPct val="120000"/>
              </a:lnSpc>
              <a:spcBef>
                <a:spcPct val="20000"/>
              </a:spcBef>
              <a:spcAft>
                <a:spcPts val="0"/>
              </a:spcAft>
              <a:buClr>
                <a:srgbClr val="6A9E32"/>
              </a:buClr>
              <a:buSzTx/>
              <a:buFontTx/>
              <a:buNone/>
              <a:tabLst/>
              <a:defRPr b="1">
                <a:solidFill>
                  <a:srgbClr val="0B495F"/>
                </a:solidFill>
              </a:defRPr>
            </a:lvl1pPr>
          </a:lstStyle>
          <a:p>
            <a:pPr marL="0" marR="0" lvl="0" indent="0" algn="ctr" defTabSz="457200" rtl="0" eaLnBrk="1" fontAlgn="auto" latinLnBrk="0" hangingPunct="1">
              <a:lnSpc>
                <a:spcPct val="120000"/>
              </a:lnSpc>
              <a:spcBef>
                <a:spcPct val="20000"/>
              </a:spcBef>
              <a:spcAft>
                <a:spcPts val="0"/>
              </a:spcAft>
              <a:buClr>
                <a:srgbClr val="6A9E32"/>
              </a:buClr>
              <a:buSzTx/>
              <a:buFontTx/>
              <a:buNone/>
              <a:tabLst/>
              <a:defRPr/>
            </a:pPr>
            <a:r>
              <a:rPr lang="en-US" dirty="0" smtClean="0"/>
              <a:t>Title goes here</a:t>
            </a:r>
          </a:p>
        </p:txBody>
      </p:sp>
      <p:sp>
        <p:nvSpPr>
          <p:cNvPr id="18" name="Content Placeholder 9"/>
          <p:cNvSpPr>
            <a:spLocks noGrp="1"/>
          </p:cNvSpPr>
          <p:nvPr>
            <p:ph sz="quarter" idx="20" hasCustomPrompt="1"/>
          </p:nvPr>
        </p:nvSpPr>
        <p:spPr>
          <a:xfrm>
            <a:off x="4492097" y="3054350"/>
            <a:ext cx="3217863" cy="2552700"/>
          </a:xfrm>
        </p:spPr>
        <p:txBody>
          <a:bodyPr/>
          <a:lstStyle/>
          <a:p>
            <a:r>
              <a:rPr lang="en-US" dirty="0" smtClean="0"/>
              <a:t>Insert picture from file or from picture/icon slide</a:t>
            </a:r>
            <a:endParaRPr lang="en-US" dirty="0"/>
          </a:p>
        </p:txBody>
      </p:sp>
      <p:sp>
        <p:nvSpPr>
          <p:cNvPr id="20" name="Text Placeholder 11"/>
          <p:cNvSpPr>
            <a:spLocks noGrp="1"/>
          </p:cNvSpPr>
          <p:nvPr>
            <p:ph type="body" sz="quarter" idx="21" hasCustomPrompt="1"/>
          </p:nvPr>
        </p:nvSpPr>
        <p:spPr>
          <a:xfrm>
            <a:off x="4492097" y="1636713"/>
            <a:ext cx="3217863" cy="1247775"/>
          </a:xfrm>
        </p:spPr>
        <p:txBody>
          <a:bodyPr/>
          <a:lstStyle>
            <a:lvl1pPr marL="0" marR="0" indent="0" algn="ctr" defTabSz="457200" rtl="0" eaLnBrk="1" fontAlgn="auto" latinLnBrk="0" hangingPunct="1">
              <a:lnSpc>
                <a:spcPct val="120000"/>
              </a:lnSpc>
              <a:spcBef>
                <a:spcPct val="20000"/>
              </a:spcBef>
              <a:spcAft>
                <a:spcPts val="0"/>
              </a:spcAft>
              <a:buClr>
                <a:srgbClr val="6A9E32"/>
              </a:buClr>
              <a:buSzTx/>
              <a:buFontTx/>
              <a:buNone/>
              <a:tabLst/>
              <a:defRPr b="1">
                <a:solidFill>
                  <a:srgbClr val="0B495F"/>
                </a:solidFill>
              </a:defRPr>
            </a:lvl1pPr>
          </a:lstStyle>
          <a:p>
            <a:pPr marL="0" marR="0" lvl="0" indent="0" algn="ctr" defTabSz="457200" rtl="0" eaLnBrk="1" fontAlgn="auto" latinLnBrk="0" hangingPunct="1">
              <a:lnSpc>
                <a:spcPct val="120000"/>
              </a:lnSpc>
              <a:spcBef>
                <a:spcPct val="20000"/>
              </a:spcBef>
              <a:spcAft>
                <a:spcPts val="0"/>
              </a:spcAft>
              <a:buClr>
                <a:srgbClr val="6A9E32"/>
              </a:buClr>
              <a:buSzTx/>
              <a:buFontTx/>
              <a:buNone/>
              <a:tabLst/>
              <a:defRPr/>
            </a:pPr>
            <a:r>
              <a:rPr lang="en-US" dirty="0" smtClean="0"/>
              <a:t>Title goes here</a:t>
            </a:r>
          </a:p>
        </p:txBody>
      </p:sp>
      <p:sp>
        <p:nvSpPr>
          <p:cNvPr id="21" name="Content Placeholder 9"/>
          <p:cNvSpPr>
            <a:spLocks noGrp="1"/>
          </p:cNvSpPr>
          <p:nvPr>
            <p:ph sz="quarter" idx="22" hasCustomPrompt="1"/>
          </p:nvPr>
        </p:nvSpPr>
        <p:spPr>
          <a:xfrm>
            <a:off x="8361521" y="3054350"/>
            <a:ext cx="3217863" cy="2552700"/>
          </a:xfrm>
        </p:spPr>
        <p:txBody>
          <a:bodyPr/>
          <a:lstStyle/>
          <a:p>
            <a:r>
              <a:rPr lang="en-US" dirty="0" smtClean="0"/>
              <a:t>Insert picture from file or from picture/icon slide</a:t>
            </a:r>
            <a:endParaRPr lang="en-US" dirty="0"/>
          </a:p>
        </p:txBody>
      </p:sp>
      <p:sp>
        <p:nvSpPr>
          <p:cNvPr id="22" name="Text Placeholder 11"/>
          <p:cNvSpPr>
            <a:spLocks noGrp="1"/>
          </p:cNvSpPr>
          <p:nvPr>
            <p:ph type="body" sz="quarter" idx="23" hasCustomPrompt="1"/>
          </p:nvPr>
        </p:nvSpPr>
        <p:spPr>
          <a:xfrm>
            <a:off x="8361521" y="1636713"/>
            <a:ext cx="3217863" cy="1247775"/>
          </a:xfrm>
        </p:spPr>
        <p:txBody>
          <a:bodyPr/>
          <a:lstStyle>
            <a:lvl1pPr marL="0" marR="0" indent="0" algn="ctr" defTabSz="457200" rtl="0" eaLnBrk="1" fontAlgn="auto" latinLnBrk="0" hangingPunct="1">
              <a:lnSpc>
                <a:spcPct val="120000"/>
              </a:lnSpc>
              <a:spcBef>
                <a:spcPct val="20000"/>
              </a:spcBef>
              <a:spcAft>
                <a:spcPts val="0"/>
              </a:spcAft>
              <a:buClr>
                <a:srgbClr val="6A9E32"/>
              </a:buClr>
              <a:buSzTx/>
              <a:buFontTx/>
              <a:buNone/>
              <a:tabLst/>
              <a:defRPr b="1">
                <a:solidFill>
                  <a:srgbClr val="0B495F"/>
                </a:solidFill>
              </a:defRPr>
            </a:lvl1pPr>
          </a:lstStyle>
          <a:p>
            <a:pPr marL="0" marR="0" lvl="0" indent="0" algn="ctr" defTabSz="457200" rtl="0" eaLnBrk="1" fontAlgn="auto" latinLnBrk="0" hangingPunct="1">
              <a:lnSpc>
                <a:spcPct val="120000"/>
              </a:lnSpc>
              <a:spcBef>
                <a:spcPct val="20000"/>
              </a:spcBef>
              <a:spcAft>
                <a:spcPts val="0"/>
              </a:spcAft>
              <a:buClr>
                <a:srgbClr val="6A9E32"/>
              </a:buClr>
              <a:buSzTx/>
              <a:buFontTx/>
              <a:buNone/>
              <a:tabLst/>
              <a:defRPr/>
            </a:pPr>
            <a:r>
              <a:rPr lang="en-US" dirty="0" smtClean="0"/>
              <a:t>Title goes here</a:t>
            </a:r>
          </a:p>
        </p:txBody>
      </p:sp>
      <p:sp>
        <p:nvSpPr>
          <p:cNvPr id="14" name="Slide Number Placeholder 5"/>
          <p:cNvSpPr>
            <a:spLocks noGrp="1"/>
          </p:cNvSpPr>
          <p:nvPr>
            <p:ph type="sldNum" sz="quarter" idx="12"/>
          </p:nvPr>
        </p:nvSpPr>
        <p:spPr>
          <a:xfrm>
            <a:off x="9168554" y="6356351"/>
            <a:ext cx="2844059" cy="365125"/>
          </a:xfrm>
          <a:prstGeom prst="rect">
            <a:avLst/>
          </a:prstGeom>
        </p:spPr>
        <p:txBody>
          <a:bodyPr/>
          <a:lstStyle>
            <a:lvl1pPr algn="r">
              <a:defRPr>
                <a:solidFill>
                  <a:schemeClr val="bg1"/>
                </a:solidFill>
              </a:defRPr>
            </a:lvl1pPr>
          </a:lstStyle>
          <a:p>
            <a:fld id="{F086714A-9EAD-354F-98CD-4A13C82B8838}" type="slidenum">
              <a:rPr lang="en-US" smtClean="0"/>
              <a:pPr/>
              <a:t>‹#›</a:t>
            </a:fld>
            <a:endParaRPr lang="en-US" dirty="0"/>
          </a:p>
        </p:txBody>
      </p:sp>
    </p:spTree>
    <p:extLst>
      <p:ext uri="{BB962C8B-B14F-4D97-AF65-F5344CB8AC3E}">
        <p14:creationId xmlns:p14="http://schemas.microsoft.com/office/powerpoint/2010/main" val="7398810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resenter info">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Presenter info</a:t>
            </a:r>
            <a:endParaRPr lang="en-US" dirty="0"/>
          </a:p>
        </p:txBody>
      </p:sp>
      <p:sp>
        <p:nvSpPr>
          <p:cNvPr id="4" name="Text Placeholder 6"/>
          <p:cNvSpPr>
            <a:spLocks noGrp="1"/>
          </p:cNvSpPr>
          <p:nvPr>
            <p:ph type="body" sz="quarter" idx="37" hasCustomPrompt="1"/>
          </p:nvPr>
        </p:nvSpPr>
        <p:spPr>
          <a:xfrm>
            <a:off x="983158" y="2474837"/>
            <a:ext cx="4841464" cy="901700"/>
          </a:xfrm>
        </p:spPr>
        <p:txBody>
          <a:bodyPr/>
          <a:lstStyle>
            <a:lvl1pPr>
              <a:defRPr b="1" baseline="0">
                <a:solidFill>
                  <a:srgbClr val="0B495F"/>
                </a:solidFill>
              </a:defRPr>
            </a:lvl1pPr>
          </a:lstStyle>
          <a:p>
            <a:pPr lvl="0"/>
            <a:r>
              <a:rPr lang="en-US" dirty="0" smtClean="0"/>
              <a:t>Contact info</a:t>
            </a:r>
          </a:p>
          <a:p>
            <a:r>
              <a:rPr lang="en-US" sz="2400" b="0" dirty="0" err="1" smtClean="0"/>
              <a:t>name@battelleforkids.org</a:t>
            </a:r>
            <a:endParaRPr lang="en-US" sz="2400" b="0" dirty="0"/>
          </a:p>
        </p:txBody>
      </p:sp>
      <p:sp>
        <p:nvSpPr>
          <p:cNvPr id="6" name="Rectangle 5"/>
          <p:cNvSpPr/>
          <p:nvPr userDrawn="1"/>
        </p:nvSpPr>
        <p:spPr>
          <a:xfrm>
            <a:off x="593937" y="1535112"/>
            <a:ext cx="141115" cy="2350511"/>
          </a:xfrm>
          <a:prstGeom prst="rect">
            <a:avLst/>
          </a:prstGeom>
          <a:solidFill>
            <a:srgbClr val="6A9E3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 Placeholder 7"/>
          <p:cNvSpPr>
            <a:spLocks noGrp="1"/>
          </p:cNvSpPr>
          <p:nvPr>
            <p:ph type="body" sz="quarter" idx="38" hasCustomPrompt="1"/>
          </p:nvPr>
        </p:nvSpPr>
        <p:spPr>
          <a:xfrm>
            <a:off x="982663" y="1535113"/>
            <a:ext cx="4841959" cy="939800"/>
          </a:xfrm>
        </p:spPr>
        <p:txBody>
          <a:bodyPr>
            <a:normAutofit/>
          </a:bodyPr>
          <a:lstStyle>
            <a:lvl1pPr>
              <a:defRPr sz="3200" b="1">
                <a:solidFill>
                  <a:srgbClr val="6A9E32"/>
                </a:solidFill>
              </a:defRPr>
            </a:lvl1pPr>
          </a:lstStyle>
          <a:p>
            <a:pPr lvl="0"/>
            <a:r>
              <a:rPr lang="en-US" dirty="0" smtClean="0"/>
              <a:t>Name</a:t>
            </a:r>
            <a:endParaRPr lang="en-US" dirty="0"/>
          </a:p>
        </p:txBody>
      </p:sp>
      <p:sp>
        <p:nvSpPr>
          <p:cNvPr id="9" name="Picture Placeholder 8"/>
          <p:cNvSpPr>
            <a:spLocks noGrp="1"/>
          </p:cNvSpPr>
          <p:nvPr>
            <p:ph type="pic" sz="quarter" idx="39" hasCustomPrompt="1"/>
          </p:nvPr>
        </p:nvSpPr>
        <p:spPr>
          <a:xfrm>
            <a:off x="6724264" y="1555575"/>
            <a:ext cx="3554412" cy="3911600"/>
          </a:xfrm>
        </p:spPr>
        <p:txBody>
          <a:bodyPr/>
          <a:lstStyle/>
          <a:p>
            <a:r>
              <a:rPr lang="en-US" dirty="0" smtClean="0"/>
              <a:t>Insert photo</a:t>
            </a:r>
            <a:endParaRPr lang="en-US" dirty="0"/>
          </a:p>
        </p:txBody>
      </p:sp>
      <p:sp>
        <p:nvSpPr>
          <p:cNvPr id="10" name="Slide Number Placeholder 5"/>
          <p:cNvSpPr>
            <a:spLocks noGrp="1"/>
          </p:cNvSpPr>
          <p:nvPr>
            <p:ph type="sldNum" sz="quarter" idx="12"/>
          </p:nvPr>
        </p:nvSpPr>
        <p:spPr>
          <a:xfrm>
            <a:off x="9168554" y="6356351"/>
            <a:ext cx="2844059" cy="365125"/>
          </a:xfrm>
          <a:prstGeom prst="rect">
            <a:avLst/>
          </a:prstGeom>
        </p:spPr>
        <p:txBody>
          <a:bodyPr/>
          <a:lstStyle>
            <a:lvl1pPr algn="r">
              <a:defRPr>
                <a:solidFill>
                  <a:schemeClr val="bg1"/>
                </a:solidFill>
              </a:defRPr>
            </a:lvl1pPr>
          </a:lstStyle>
          <a:p>
            <a:fld id="{F086714A-9EAD-354F-98CD-4A13C82B8838}" type="slidenum">
              <a:rPr lang="en-US" smtClean="0"/>
              <a:pPr/>
              <a:t>‹#›</a:t>
            </a:fld>
            <a:endParaRPr lang="en-US" dirty="0"/>
          </a:p>
        </p:txBody>
      </p:sp>
    </p:spTree>
    <p:extLst>
      <p:ext uri="{BB962C8B-B14F-4D97-AF65-F5344CB8AC3E}">
        <p14:creationId xmlns:p14="http://schemas.microsoft.com/office/powerpoint/2010/main" val="27821529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609441" y="274638"/>
            <a:ext cx="10969943" cy="1143000"/>
          </a:xfrm>
        </p:spPr>
        <p:txBody>
          <a:bodyPr/>
          <a:lstStyle>
            <a:lvl1pPr>
              <a:defRPr baseline="0"/>
            </a:lvl1pPr>
          </a:lstStyle>
          <a:p>
            <a:r>
              <a:rPr lang="en-US" dirty="0" smtClean="0"/>
              <a:t>Graphic, text, photo</a:t>
            </a:r>
            <a:endParaRPr lang="en-US" dirty="0"/>
          </a:p>
        </p:txBody>
      </p:sp>
      <p:sp>
        <p:nvSpPr>
          <p:cNvPr id="3" name="Picture Placeholder 2"/>
          <p:cNvSpPr>
            <a:spLocks noGrp="1"/>
          </p:cNvSpPr>
          <p:nvPr>
            <p:ph type="pic" sz="quarter" idx="15" hasCustomPrompt="1"/>
          </p:nvPr>
        </p:nvSpPr>
        <p:spPr>
          <a:xfrm>
            <a:off x="609600" y="1830388"/>
            <a:ext cx="819191" cy="833427"/>
          </a:xfrm>
        </p:spPr>
        <p:txBody>
          <a:bodyPr>
            <a:noAutofit/>
          </a:bodyPr>
          <a:lstStyle>
            <a:lvl1pPr algn="ctr">
              <a:defRPr sz="1600"/>
            </a:lvl1pPr>
          </a:lstStyle>
          <a:p>
            <a:r>
              <a:rPr lang="en-US" dirty="0" smtClean="0"/>
              <a:t>Insert icon here</a:t>
            </a:r>
            <a:endParaRPr lang="en-US" dirty="0"/>
          </a:p>
        </p:txBody>
      </p:sp>
      <p:sp>
        <p:nvSpPr>
          <p:cNvPr id="16" name="Picture Placeholder 2"/>
          <p:cNvSpPr>
            <a:spLocks noGrp="1"/>
          </p:cNvSpPr>
          <p:nvPr>
            <p:ph type="pic" sz="quarter" idx="16" hasCustomPrompt="1"/>
          </p:nvPr>
        </p:nvSpPr>
        <p:spPr>
          <a:xfrm>
            <a:off x="609600" y="3334662"/>
            <a:ext cx="819191" cy="833427"/>
          </a:xfrm>
        </p:spPr>
        <p:txBody>
          <a:bodyPr>
            <a:noAutofit/>
          </a:bodyPr>
          <a:lstStyle>
            <a:lvl1pPr algn="ctr">
              <a:defRPr sz="1600"/>
            </a:lvl1pPr>
          </a:lstStyle>
          <a:p>
            <a:r>
              <a:rPr lang="en-US" dirty="0" smtClean="0"/>
              <a:t>Insert icon here</a:t>
            </a:r>
            <a:endParaRPr lang="en-US" dirty="0"/>
          </a:p>
        </p:txBody>
      </p:sp>
      <p:sp>
        <p:nvSpPr>
          <p:cNvPr id="17" name="Picture Placeholder 2"/>
          <p:cNvSpPr>
            <a:spLocks noGrp="1"/>
          </p:cNvSpPr>
          <p:nvPr>
            <p:ph type="pic" sz="quarter" idx="17" hasCustomPrompt="1"/>
          </p:nvPr>
        </p:nvSpPr>
        <p:spPr>
          <a:xfrm>
            <a:off x="609600" y="4769805"/>
            <a:ext cx="819191" cy="833427"/>
          </a:xfrm>
        </p:spPr>
        <p:txBody>
          <a:bodyPr>
            <a:noAutofit/>
          </a:bodyPr>
          <a:lstStyle>
            <a:lvl1pPr algn="ctr">
              <a:defRPr sz="1600"/>
            </a:lvl1pPr>
          </a:lstStyle>
          <a:p>
            <a:r>
              <a:rPr lang="en-US" dirty="0" smtClean="0"/>
              <a:t>Insert icon here</a:t>
            </a:r>
            <a:endParaRPr lang="en-US" dirty="0"/>
          </a:p>
        </p:txBody>
      </p:sp>
      <p:sp>
        <p:nvSpPr>
          <p:cNvPr id="18" name="Picture Placeholder 17"/>
          <p:cNvSpPr>
            <a:spLocks noGrp="1"/>
          </p:cNvSpPr>
          <p:nvPr>
            <p:ph type="pic" sz="quarter" idx="18" hasCustomPrompt="1"/>
          </p:nvPr>
        </p:nvSpPr>
        <p:spPr>
          <a:xfrm>
            <a:off x="7504272" y="1830388"/>
            <a:ext cx="4075112" cy="3773487"/>
          </a:xfrm>
        </p:spPr>
        <p:txBody>
          <a:bodyPr/>
          <a:lstStyle/>
          <a:p>
            <a:r>
              <a:rPr lang="en-US" dirty="0" smtClean="0"/>
              <a:t>Insert picture from file or from picture slide</a:t>
            </a:r>
            <a:endParaRPr lang="en-US" dirty="0"/>
          </a:p>
        </p:txBody>
      </p:sp>
      <p:sp>
        <p:nvSpPr>
          <p:cNvPr id="4" name="Text Placeholder 3"/>
          <p:cNvSpPr>
            <a:spLocks noGrp="1"/>
          </p:cNvSpPr>
          <p:nvPr>
            <p:ph type="body" sz="quarter" idx="19" hasCustomPrompt="1"/>
          </p:nvPr>
        </p:nvSpPr>
        <p:spPr>
          <a:xfrm>
            <a:off x="1570038" y="1830388"/>
            <a:ext cx="5238750" cy="833437"/>
          </a:xfrm>
        </p:spPr>
        <p:txBody>
          <a:bodyPr/>
          <a:lstStyle/>
          <a:p>
            <a:pPr lvl="0"/>
            <a:r>
              <a:rPr lang="en-US" dirty="0" smtClean="0"/>
              <a:t>Insert text</a:t>
            </a:r>
            <a:endParaRPr lang="en-US" dirty="0"/>
          </a:p>
        </p:txBody>
      </p:sp>
      <p:sp>
        <p:nvSpPr>
          <p:cNvPr id="19" name="Text Placeholder 3"/>
          <p:cNvSpPr>
            <a:spLocks noGrp="1"/>
          </p:cNvSpPr>
          <p:nvPr>
            <p:ph type="body" sz="quarter" idx="20" hasCustomPrompt="1"/>
          </p:nvPr>
        </p:nvSpPr>
        <p:spPr>
          <a:xfrm>
            <a:off x="1570038" y="3334652"/>
            <a:ext cx="5238750" cy="833437"/>
          </a:xfrm>
        </p:spPr>
        <p:txBody>
          <a:bodyPr/>
          <a:lstStyle/>
          <a:p>
            <a:pPr lvl="0"/>
            <a:r>
              <a:rPr lang="en-US" dirty="0" smtClean="0"/>
              <a:t>Insert text</a:t>
            </a:r>
            <a:endParaRPr lang="en-US" dirty="0"/>
          </a:p>
        </p:txBody>
      </p:sp>
      <p:sp>
        <p:nvSpPr>
          <p:cNvPr id="20" name="Text Placeholder 3"/>
          <p:cNvSpPr>
            <a:spLocks noGrp="1"/>
          </p:cNvSpPr>
          <p:nvPr>
            <p:ph type="body" sz="quarter" idx="21" hasCustomPrompt="1"/>
          </p:nvPr>
        </p:nvSpPr>
        <p:spPr>
          <a:xfrm>
            <a:off x="1570038" y="4769795"/>
            <a:ext cx="5238750" cy="833437"/>
          </a:xfrm>
        </p:spPr>
        <p:txBody>
          <a:bodyPr/>
          <a:lstStyle/>
          <a:p>
            <a:pPr lvl="0"/>
            <a:r>
              <a:rPr lang="en-US" dirty="0" smtClean="0"/>
              <a:t>Insert text</a:t>
            </a:r>
            <a:endParaRPr lang="en-US" dirty="0"/>
          </a:p>
        </p:txBody>
      </p:sp>
      <p:sp>
        <p:nvSpPr>
          <p:cNvPr id="13" name="Slide Number Placeholder 5"/>
          <p:cNvSpPr>
            <a:spLocks noGrp="1"/>
          </p:cNvSpPr>
          <p:nvPr>
            <p:ph type="sldNum" sz="quarter" idx="12"/>
          </p:nvPr>
        </p:nvSpPr>
        <p:spPr>
          <a:xfrm>
            <a:off x="9168554" y="6356351"/>
            <a:ext cx="2844059" cy="365125"/>
          </a:xfrm>
          <a:prstGeom prst="rect">
            <a:avLst/>
          </a:prstGeom>
        </p:spPr>
        <p:txBody>
          <a:bodyPr/>
          <a:lstStyle>
            <a:lvl1pPr algn="r">
              <a:defRPr>
                <a:solidFill>
                  <a:schemeClr val="bg1"/>
                </a:solidFill>
              </a:defRPr>
            </a:lvl1pPr>
          </a:lstStyle>
          <a:p>
            <a:fld id="{F086714A-9EAD-354F-98CD-4A13C82B8838}" type="slidenum">
              <a:rPr lang="en-US" smtClean="0"/>
              <a:pPr/>
              <a:t>‹#›</a:t>
            </a:fld>
            <a:endParaRPr lang="en-US" dirty="0"/>
          </a:p>
        </p:txBody>
      </p:sp>
    </p:spTree>
    <p:extLst>
      <p:ext uri="{BB962C8B-B14F-4D97-AF65-F5344CB8AC3E}">
        <p14:creationId xmlns:p14="http://schemas.microsoft.com/office/powerpoint/2010/main" val="23014681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Slide">
    <p:spTree>
      <p:nvGrpSpPr>
        <p:cNvPr id="1" name=""/>
        <p:cNvGrpSpPr/>
        <p:nvPr/>
      </p:nvGrpSpPr>
      <p:grpSpPr>
        <a:xfrm>
          <a:off x="0" y="0"/>
          <a:ext cx="0" cy="0"/>
          <a:chOff x="0" y="0"/>
          <a:chExt cx="0" cy="0"/>
        </a:xfrm>
      </p:grpSpPr>
      <p:pic>
        <p:nvPicPr>
          <p:cNvPr id="7" name="Picture 6" descr="section1.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22097"/>
            <a:ext cx="12188825" cy="6488010"/>
          </a:xfrm>
          <a:prstGeom prst="rect">
            <a:avLst/>
          </a:prstGeom>
        </p:spPr>
      </p:pic>
      <p:sp>
        <p:nvSpPr>
          <p:cNvPr id="2" name="Title 1"/>
          <p:cNvSpPr>
            <a:spLocks noGrp="1"/>
          </p:cNvSpPr>
          <p:nvPr>
            <p:ph type="title" hasCustomPrompt="1"/>
          </p:nvPr>
        </p:nvSpPr>
        <p:spPr>
          <a:xfrm>
            <a:off x="2919678" y="2225675"/>
            <a:ext cx="6685332" cy="1362075"/>
          </a:xfrm>
        </p:spPr>
        <p:txBody>
          <a:bodyPr anchor="t"/>
          <a:lstStyle>
            <a:lvl1pPr algn="ctr">
              <a:defRPr sz="4000" b="1" cap="all" baseline="0">
                <a:solidFill>
                  <a:srgbClr val="FFFFFF"/>
                </a:solidFill>
              </a:defRPr>
            </a:lvl1pPr>
          </a:lstStyle>
          <a:p>
            <a:r>
              <a:rPr lang="en-US" dirty="0" smtClean="0"/>
              <a:t>Enter section title here</a:t>
            </a:r>
            <a:endParaRPr lang="en-US" dirty="0"/>
          </a:p>
        </p:txBody>
      </p:sp>
      <p:sp>
        <p:nvSpPr>
          <p:cNvPr id="3" name="Text Placeholder 2"/>
          <p:cNvSpPr>
            <a:spLocks noGrp="1"/>
          </p:cNvSpPr>
          <p:nvPr>
            <p:ph type="body" idx="1" hasCustomPrompt="1"/>
          </p:nvPr>
        </p:nvSpPr>
        <p:spPr>
          <a:xfrm>
            <a:off x="2910501" y="3845772"/>
            <a:ext cx="6561857" cy="441030"/>
          </a:xfrm>
          <a:prstGeom prst="rect">
            <a:avLst/>
          </a:prstGeom>
        </p:spPr>
        <p:txBody>
          <a:bodyPr anchor="b">
            <a:normAutofit/>
          </a:bodyPr>
          <a:lstStyle>
            <a:lvl1pPr marL="0" indent="0" algn="ctr">
              <a:buNone/>
              <a:defRPr sz="28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Enter subtitle here</a:t>
            </a:r>
          </a:p>
        </p:txBody>
      </p:sp>
      <p:sp>
        <p:nvSpPr>
          <p:cNvPr id="8" name="Rectangle 7"/>
          <p:cNvSpPr/>
          <p:nvPr userDrawn="1"/>
        </p:nvSpPr>
        <p:spPr>
          <a:xfrm>
            <a:off x="2919678" y="3587750"/>
            <a:ext cx="6685331" cy="45719"/>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Slide Number Placeholder 5"/>
          <p:cNvSpPr>
            <a:spLocks noGrp="1"/>
          </p:cNvSpPr>
          <p:nvPr>
            <p:ph type="sldNum" sz="quarter" idx="12"/>
          </p:nvPr>
        </p:nvSpPr>
        <p:spPr>
          <a:xfrm>
            <a:off x="9168554" y="6356351"/>
            <a:ext cx="2844059" cy="365125"/>
          </a:xfrm>
          <a:prstGeom prst="rect">
            <a:avLst/>
          </a:prstGeom>
        </p:spPr>
        <p:txBody>
          <a:bodyPr/>
          <a:lstStyle>
            <a:lvl1pPr algn="r">
              <a:defRPr>
                <a:solidFill>
                  <a:schemeClr val="bg1"/>
                </a:solidFill>
              </a:defRPr>
            </a:lvl1pPr>
          </a:lstStyle>
          <a:p>
            <a:fld id="{F086714A-9EAD-354F-98CD-4A13C82B8838}" type="slidenum">
              <a:rPr lang="en-US" smtClean="0"/>
              <a:pPr/>
              <a:t>‹#›</a:t>
            </a:fld>
            <a:endParaRPr lang="en-US" dirty="0"/>
          </a:p>
        </p:txBody>
      </p:sp>
    </p:spTree>
    <p:extLst>
      <p:ext uri="{BB962C8B-B14F-4D97-AF65-F5344CB8AC3E}">
        <p14:creationId xmlns:p14="http://schemas.microsoft.com/office/powerpoint/2010/main" val="20340125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1_Section Slide">
    <p:spTree>
      <p:nvGrpSpPr>
        <p:cNvPr id="1" name=""/>
        <p:cNvGrpSpPr/>
        <p:nvPr/>
      </p:nvGrpSpPr>
      <p:grpSpPr>
        <a:xfrm>
          <a:off x="0" y="0"/>
          <a:ext cx="0" cy="0"/>
          <a:chOff x="0" y="0"/>
          <a:chExt cx="0" cy="0"/>
        </a:xfrm>
      </p:grpSpPr>
      <p:pic>
        <p:nvPicPr>
          <p:cNvPr id="9" name="Picture 8" descr="section2.png"/>
          <p:cNvPicPr>
            <a:picLocks noChangeAspect="1"/>
          </p:cNvPicPr>
          <p:nvPr userDrawn="1"/>
        </p:nvPicPr>
        <p:blipFill rotWithShape="1">
          <a:blip r:embed="rId2">
            <a:extLst>
              <a:ext uri="{28A0092B-C50C-407E-A947-70E740481C1C}">
                <a14:useLocalDpi xmlns:a14="http://schemas.microsoft.com/office/drawing/2010/main" val="0"/>
              </a:ext>
            </a:extLst>
          </a:blip>
          <a:srcRect b="2002"/>
          <a:stretch/>
        </p:blipFill>
        <p:spPr>
          <a:xfrm>
            <a:off x="12700" y="12700"/>
            <a:ext cx="12188825" cy="6358120"/>
          </a:xfrm>
          <a:prstGeom prst="rect">
            <a:avLst/>
          </a:prstGeom>
        </p:spPr>
      </p:pic>
      <p:sp>
        <p:nvSpPr>
          <p:cNvPr id="2" name="Title 1"/>
          <p:cNvSpPr>
            <a:spLocks noGrp="1"/>
          </p:cNvSpPr>
          <p:nvPr>
            <p:ph type="title" hasCustomPrompt="1"/>
          </p:nvPr>
        </p:nvSpPr>
        <p:spPr>
          <a:xfrm>
            <a:off x="2837826" y="2249169"/>
            <a:ext cx="6685332" cy="1362075"/>
          </a:xfrm>
        </p:spPr>
        <p:txBody>
          <a:bodyPr anchor="t"/>
          <a:lstStyle>
            <a:lvl1pPr algn="ctr">
              <a:defRPr sz="4000" b="1" cap="all" baseline="0">
                <a:solidFill>
                  <a:srgbClr val="FFFFFF"/>
                </a:solidFill>
              </a:defRPr>
            </a:lvl1pPr>
          </a:lstStyle>
          <a:p>
            <a:r>
              <a:rPr lang="en-US" dirty="0" smtClean="0"/>
              <a:t>Enter section title here</a:t>
            </a:r>
            <a:endParaRPr lang="en-US" dirty="0"/>
          </a:p>
        </p:txBody>
      </p:sp>
      <p:sp>
        <p:nvSpPr>
          <p:cNvPr id="3" name="Text Placeholder 2"/>
          <p:cNvSpPr>
            <a:spLocks noGrp="1"/>
          </p:cNvSpPr>
          <p:nvPr>
            <p:ph type="body" idx="1" hasCustomPrompt="1"/>
          </p:nvPr>
        </p:nvSpPr>
        <p:spPr>
          <a:xfrm>
            <a:off x="2961301" y="3858472"/>
            <a:ext cx="6561857" cy="441030"/>
          </a:xfrm>
          <a:prstGeom prst="rect">
            <a:avLst/>
          </a:prstGeom>
        </p:spPr>
        <p:txBody>
          <a:bodyPr anchor="b">
            <a:normAutofit/>
          </a:bodyPr>
          <a:lstStyle>
            <a:lvl1pPr marL="0" indent="0" algn="ctr">
              <a:buNone/>
              <a:defRPr sz="28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Enter subtitle here</a:t>
            </a:r>
          </a:p>
        </p:txBody>
      </p:sp>
      <p:sp>
        <p:nvSpPr>
          <p:cNvPr id="8" name="Rectangle 7"/>
          <p:cNvSpPr/>
          <p:nvPr userDrawn="1"/>
        </p:nvSpPr>
        <p:spPr>
          <a:xfrm>
            <a:off x="2843478" y="3587750"/>
            <a:ext cx="6685331" cy="45719"/>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Slide Number Placeholder 5"/>
          <p:cNvSpPr>
            <a:spLocks noGrp="1"/>
          </p:cNvSpPr>
          <p:nvPr>
            <p:ph type="sldNum" sz="quarter" idx="12"/>
          </p:nvPr>
        </p:nvSpPr>
        <p:spPr>
          <a:xfrm>
            <a:off x="9168554" y="6356351"/>
            <a:ext cx="2844059" cy="365125"/>
          </a:xfrm>
          <a:prstGeom prst="rect">
            <a:avLst/>
          </a:prstGeom>
        </p:spPr>
        <p:txBody>
          <a:bodyPr/>
          <a:lstStyle>
            <a:lvl1pPr algn="r">
              <a:defRPr>
                <a:solidFill>
                  <a:schemeClr val="bg1"/>
                </a:solidFill>
              </a:defRPr>
            </a:lvl1pPr>
          </a:lstStyle>
          <a:p>
            <a:fld id="{F086714A-9EAD-354F-98CD-4A13C82B8838}" type="slidenum">
              <a:rPr lang="en-US" smtClean="0"/>
              <a:pPr/>
              <a:t>‹#›</a:t>
            </a:fld>
            <a:endParaRPr lang="en-US" dirty="0"/>
          </a:p>
        </p:txBody>
      </p:sp>
    </p:spTree>
    <p:extLst>
      <p:ext uri="{BB962C8B-B14F-4D97-AF65-F5344CB8AC3E}">
        <p14:creationId xmlns:p14="http://schemas.microsoft.com/office/powerpoint/2010/main" val="75318010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 text columns 2">
    <p:spTree>
      <p:nvGrpSpPr>
        <p:cNvPr id="1" name=""/>
        <p:cNvGrpSpPr/>
        <p:nvPr/>
      </p:nvGrpSpPr>
      <p:grpSpPr>
        <a:xfrm>
          <a:off x="0" y="0"/>
          <a:ext cx="0" cy="0"/>
          <a:chOff x="0" y="0"/>
          <a:chExt cx="0" cy="0"/>
        </a:xfrm>
      </p:grpSpPr>
      <p:sp>
        <p:nvSpPr>
          <p:cNvPr id="8" name="Rectangle 7"/>
          <p:cNvSpPr/>
          <p:nvPr userDrawn="1"/>
        </p:nvSpPr>
        <p:spPr>
          <a:xfrm>
            <a:off x="609441" y="1417638"/>
            <a:ext cx="5383398" cy="821442"/>
          </a:xfrm>
          <a:prstGeom prst="rect">
            <a:avLst/>
          </a:prstGeom>
          <a:solidFill>
            <a:srgbClr val="6A9E3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p:txBody>
          <a:bodyPr/>
          <a:lstStyle>
            <a:lvl1pPr>
              <a:defRPr baseline="0"/>
            </a:lvl1pPr>
          </a:lstStyle>
          <a:p>
            <a:r>
              <a:rPr lang="en-US" dirty="0" smtClean="0"/>
              <a:t>2 columns, 2 colors</a:t>
            </a:r>
            <a:endParaRPr lang="en-US" dirty="0"/>
          </a:p>
        </p:txBody>
      </p:sp>
      <p:sp>
        <p:nvSpPr>
          <p:cNvPr id="9" name="Rectangle 8"/>
          <p:cNvSpPr/>
          <p:nvPr userDrawn="1"/>
        </p:nvSpPr>
        <p:spPr>
          <a:xfrm>
            <a:off x="6195986" y="1417638"/>
            <a:ext cx="5383398" cy="821442"/>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ext Placeholder 7"/>
          <p:cNvSpPr>
            <a:spLocks noGrp="1"/>
          </p:cNvSpPr>
          <p:nvPr>
            <p:ph type="body" sz="quarter" idx="13"/>
          </p:nvPr>
        </p:nvSpPr>
        <p:spPr>
          <a:xfrm>
            <a:off x="609601" y="2504916"/>
            <a:ext cx="5383238" cy="3579599"/>
          </a:xfrm>
        </p:spPr>
        <p:txBody>
          <a:bodyPr/>
          <a:lstStyle>
            <a:lvl1pPr marL="0" marR="0" indent="0" algn="l" defTabSz="457200" rtl="0" eaLnBrk="1" fontAlgn="auto" latinLnBrk="0" hangingPunct="1">
              <a:lnSpc>
                <a:spcPct val="120000"/>
              </a:lnSpc>
              <a:spcBef>
                <a:spcPct val="20000"/>
              </a:spcBef>
              <a:spcAft>
                <a:spcPts val="0"/>
              </a:spcAft>
              <a:buClr>
                <a:srgbClr val="6A9E32"/>
              </a:buClr>
              <a:buSzTx/>
              <a:buFontTx/>
              <a:buNone/>
              <a:tabLst/>
              <a:defRPr sz="2800" b="0">
                <a:solidFill>
                  <a:schemeClr val="tx1"/>
                </a:solidFill>
              </a:defRPr>
            </a:lvl1pPr>
            <a:lvl2pPr marL="800100" indent="-342900">
              <a:buFont typeface="Arial" panose="020B0604020202020204" pitchFamily="34" charset="0"/>
              <a:buChar char="•"/>
              <a:defRPr/>
            </a:lvl2pPr>
            <a:lvl3pPr marL="1143000" indent="-228600">
              <a:buFont typeface="Courier New" panose="02070309020205020404" pitchFamily="49" charset="0"/>
              <a:buChar char="o"/>
              <a:defRPr/>
            </a:lvl3pPr>
            <a:lvl4pPr marL="1600200" indent="-228600">
              <a:buFont typeface="Wingdings" panose="05000000000000000000" pitchFamily="2" charset="2"/>
              <a:buChar char="§"/>
              <a:defRPr/>
            </a:lvl4pPr>
            <a:lvl5pPr marL="2057400" indent="-228600">
              <a:buClr>
                <a:srgbClr val="6A9E32"/>
              </a:buClr>
              <a:buFont typeface="Arial" panose="020B0604020202020204" pitchFamily="34" charset="0"/>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Text Placeholder 7"/>
          <p:cNvSpPr>
            <a:spLocks noGrp="1"/>
          </p:cNvSpPr>
          <p:nvPr>
            <p:ph type="body" sz="quarter" idx="14"/>
          </p:nvPr>
        </p:nvSpPr>
        <p:spPr>
          <a:xfrm>
            <a:off x="6196146" y="2504917"/>
            <a:ext cx="5383238" cy="3579598"/>
          </a:xfrm>
        </p:spPr>
        <p:txBody>
          <a:bodyPr/>
          <a:lstStyle>
            <a:lvl1pPr marL="0" marR="0" indent="0" algn="l" defTabSz="457200" rtl="0" eaLnBrk="1" fontAlgn="auto" latinLnBrk="0" hangingPunct="1">
              <a:lnSpc>
                <a:spcPct val="120000"/>
              </a:lnSpc>
              <a:spcBef>
                <a:spcPct val="20000"/>
              </a:spcBef>
              <a:spcAft>
                <a:spcPts val="0"/>
              </a:spcAft>
              <a:buClr>
                <a:srgbClr val="6A9E32"/>
              </a:buClr>
              <a:buSzTx/>
              <a:buFontTx/>
              <a:buNone/>
              <a:tabLst/>
              <a:defRPr sz="2800" b="0">
                <a:solidFill>
                  <a:schemeClr val="tx1"/>
                </a:solidFill>
              </a:defRPr>
            </a:lvl1pPr>
            <a:lvl2pPr marL="914400" indent="-457200">
              <a:buClr>
                <a:schemeClr val="accent1"/>
              </a:buClr>
              <a:buFont typeface="Arial" panose="020B0604020202020204" pitchFamily="34" charset="0"/>
              <a:buChar char="•"/>
              <a:defRPr/>
            </a:lvl2pPr>
            <a:lvl3pPr marL="1143000" indent="-228600">
              <a:buClr>
                <a:schemeClr val="accent1"/>
              </a:buClr>
              <a:buFont typeface="Courier New" panose="02070309020205020404" pitchFamily="49" charset="0"/>
              <a:buChar char="o"/>
              <a:defRPr/>
            </a:lvl3pPr>
            <a:lvl4pPr marL="1600200" indent="-228600">
              <a:buClr>
                <a:schemeClr val="accent1"/>
              </a:buClr>
              <a:buFont typeface="Wingdings" panose="05000000000000000000" pitchFamily="2" charset="2"/>
              <a:buChar char="§"/>
              <a:defRPr/>
            </a:lvl4pPr>
            <a:lvl5pPr marL="2057400" indent="-228600">
              <a:buClr>
                <a:schemeClr val="accent1"/>
              </a:buClr>
              <a:buFont typeface="Arial" panose="020B0604020202020204" pitchFamily="34" charset="0"/>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Slide Number Placeholder 5"/>
          <p:cNvSpPr>
            <a:spLocks noGrp="1"/>
          </p:cNvSpPr>
          <p:nvPr>
            <p:ph type="sldNum" sz="quarter" idx="12"/>
          </p:nvPr>
        </p:nvSpPr>
        <p:spPr>
          <a:xfrm>
            <a:off x="9168554" y="6356351"/>
            <a:ext cx="2844059" cy="365125"/>
          </a:xfrm>
          <a:prstGeom prst="rect">
            <a:avLst/>
          </a:prstGeom>
        </p:spPr>
        <p:txBody>
          <a:bodyPr/>
          <a:lstStyle>
            <a:lvl1pPr algn="r">
              <a:defRPr>
                <a:solidFill>
                  <a:schemeClr val="bg1"/>
                </a:solidFill>
              </a:defRPr>
            </a:lvl1pPr>
          </a:lstStyle>
          <a:p>
            <a:fld id="{F086714A-9EAD-354F-98CD-4A13C82B8838}" type="slidenum">
              <a:rPr lang="en-US" smtClean="0"/>
              <a:pPr/>
              <a:t>‹#›</a:t>
            </a:fld>
            <a:endParaRPr lang="en-US" dirty="0"/>
          </a:p>
        </p:txBody>
      </p:sp>
      <p:sp>
        <p:nvSpPr>
          <p:cNvPr id="4" name="Text Placeholder 3"/>
          <p:cNvSpPr>
            <a:spLocks noGrp="1"/>
          </p:cNvSpPr>
          <p:nvPr>
            <p:ph type="body" sz="quarter" idx="15" hasCustomPrompt="1"/>
          </p:nvPr>
        </p:nvSpPr>
        <p:spPr>
          <a:xfrm>
            <a:off x="609441" y="1431229"/>
            <a:ext cx="5383398" cy="820737"/>
          </a:xfrm>
        </p:spPr>
        <p:txBody>
          <a:bodyPr anchor="ctr"/>
          <a:lstStyle>
            <a:lvl1pPr algn="ctr">
              <a:defRPr b="1">
                <a:solidFill>
                  <a:schemeClr val="bg1"/>
                </a:solidFill>
              </a:defRPr>
            </a:lvl1pPr>
          </a:lstStyle>
          <a:p>
            <a:pPr lvl="0"/>
            <a:r>
              <a:rPr lang="en-US" dirty="0" smtClean="0"/>
              <a:t>Column One</a:t>
            </a:r>
          </a:p>
        </p:txBody>
      </p:sp>
      <p:sp>
        <p:nvSpPr>
          <p:cNvPr id="12" name="Text Placeholder 3"/>
          <p:cNvSpPr>
            <a:spLocks noGrp="1"/>
          </p:cNvSpPr>
          <p:nvPr>
            <p:ph type="body" sz="quarter" idx="16" hasCustomPrompt="1"/>
          </p:nvPr>
        </p:nvSpPr>
        <p:spPr>
          <a:xfrm>
            <a:off x="6195986" y="1431229"/>
            <a:ext cx="5383398" cy="820737"/>
          </a:xfrm>
        </p:spPr>
        <p:txBody>
          <a:bodyPr anchor="ctr"/>
          <a:lstStyle>
            <a:lvl1pPr algn="ctr">
              <a:defRPr b="1">
                <a:solidFill>
                  <a:schemeClr val="bg1"/>
                </a:solidFill>
              </a:defRPr>
            </a:lvl1pPr>
          </a:lstStyle>
          <a:p>
            <a:pPr lvl="0"/>
            <a:r>
              <a:rPr lang="en-US" dirty="0" smtClean="0"/>
              <a:t>Column Two</a:t>
            </a:r>
          </a:p>
        </p:txBody>
      </p:sp>
    </p:spTree>
    <p:extLst>
      <p:ext uri="{BB962C8B-B14F-4D97-AF65-F5344CB8AC3E}">
        <p14:creationId xmlns:p14="http://schemas.microsoft.com/office/powerpoint/2010/main" val="350753271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ection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06782" y="1535113"/>
            <a:ext cx="10969943" cy="1143000"/>
          </a:xfrm>
        </p:spPr>
        <p:txBody>
          <a:bodyPr>
            <a:normAutofit/>
          </a:bodyPr>
          <a:lstStyle>
            <a:lvl1pPr>
              <a:defRPr sz="3200" baseline="0">
                <a:solidFill>
                  <a:srgbClr val="6A9E32"/>
                </a:solidFill>
              </a:defRPr>
            </a:lvl1pPr>
          </a:lstStyle>
          <a:p>
            <a:r>
              <a:rPr lang="en-US" dirty="0" smtClean="0"/>
              <a:t>Enter section title</a:t>
            </a:r>
            <a:endParaRPr lang="en-US" dirty="0"/>
          </a:p>
        </p:txBody>
      </p:sp>
      <p:sp>
        <p:nvSpPr>
          <p:cNvPr id="5" name="Text Placeholder 4"/>
          <p:cNvSpPr>
            <a:spLocks noGrp="1"/>
          </p:cNvSpPr>
          <p:nvPr>
            <p:ph type="body" sz="quarter" idx="3" hasCustomPrompt="1"/>
          </p:nvPr>
        </p:nvSpPr>
        <p:spPr>
          <a:xfrm>
            <a:off x="706783" y="2695753"/>
            <a:ext cx="8289312" cy="567861"/>
          </a:xfrm>
          <a:prstGeom prst="rect">
            <a:avLst/>
          </a:prstGeom>
        </p:spPr>
        <p:txBody>
          <a:bodyPr anchor="b"/>
          <a:lstStyle>
            <a:lvl1pPr marL="0" indent="0">
              <a:buNone/>
              <a:defRPr sz="24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Enter subtitle here</a:t>
            </a:r>
          </a:p>
        </p:txBody>
      </p:sp>
      <p:sp>
        <p:nvSpPr>
          <p:cNvPr id="10" name="Rectangle 9"/>
          <p:cNvSpPr/>
          <p:nvPr userDrawn="1"/>
        </p:nvSpPr>
        <p:spPr>
          <a:xfrm>
            <a:off x="423342" y="1535113"/>
            <a:ext cx="141115" cy="1143000"/>
          </a:xfrm>
          <a:prstGeom prst="rect">
            <a:avLst/>
          </a:prstGeom>
          <a:solidFill>
            <a:srgbClr val="6A9E3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Slide Number Placeholder 5"/>
          <p:cNvSpPr>
            <a:spLocks noGrp="1"/>
          </p:cNvSpPr>
          <p:nvPr>
            <p:ph type="sldNum" sz="quarter" idx="12"/>
          </p:nvPr>
        </p:nvSpPr>
        <p:spPr>
          <a:xfrm>
            <a:off x="9168554" y="6356351"/>
            <a:ext cx="2844059" cy="365125"/>
          </a:xfrm>
          <a:prstGeom prst="rect">
            <a:avLst/>
          </a:prstGeom>
        </p:spPr>
        <p:txBody>
          <a:bodyPr/>
          <a:lstStyle>
            <a:lvl1pPr algn="r">
              <a:defRPr>
                <a:solidFill>
                  <a:schemeClr val="bg1"/>
                </a:solidFill>
              </a:defRPr>
            </a:lvl1pPr>
          </a:lstStyle>
          <a:p>
            <a:fld id="{F086714A-9EAD-354F-98CD-4A13C82B8838}" type="slidenum">
              <a:rPr lang="en-US" smtClean="0"/>
              <a:pPr/>
              <a:t>‹#›</a:t>
            </a:fld>
            <a:endParaRPr lang="en-US" dirty="0"/>
          </a:p>
        </p:txBody>
      </p:sp>
    </p:spTree>
    <p:extLst>
      <p:ext uri="{BB962C8B-B14F-4D97-AF65-F5344CB8AC3E}">
        <p14:creationId xmlns:p14="http://schemas.microsoft.com/office/powerpoint/2010/main" val="133073989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 Defintion graphic vertical">
    <p:spTree>
      <p:nvGrpSpPr>
        <p:cNvPr id="1" name=""/>
        <p:cNvGrpSpPr/>
        <p:nvPr/>
      </p:nvGrpSpPr>
      <p:grpSpPr>
        <a:xfrm>
          <a:off x="0" y="0"/>
          <a:ext cx="0" cy="0"/>
          <a:chOff x="0" y="0"/>
          <a:chExt cx="0" cy="0"/>
        </a:xfrm>
      </p:grpSpPr>
      <p:sp>
        <p:nvSpPr>
          <p:cNvPr id="5" name="Rectangle 4"/>
          <p:cNvSpPr/>
          <p:nvPr userDrawn="1"/>
        </p:nvSpPr>
        <p:spPr>
          <a:xfrm>
            <a:off x="609441" y="1799398"/>
            <a:ext cx="3394703" cy="1622987"/>
          </a:xfrm>
          <a:prstGeom prst="rect">
            <a:avLst/>
          </a:prstGeom>
          <a:solidFill>
            <a:srgbClr val="6A9E3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userDrawn="1"/>
        </p:nvSpPr>
        <p:spPr>
          <a:xfrm>
            <a:off x="4419551" y="1799398"/>
            <a:ext cx="3394703" cy="1622987"/>
          </a:xfrm>
          <a:prstGeom prst="rect">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userDrawn="1"/>
        </p:nvSpPr>
        <p:spPr>
          <a:xfrm>
            <a:off x="8184681" y="1799398"/>
            <a:ext cx="3394703" cy="1622987"/>
          </a:xfrm>
          <a:prstGeom prst="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Title 1"/>
          <p:cNvSpPr>
            <a:spLocks noGrp="1"/>
          </p:cNvSpPr>
          <p:nvPr>
            <p:ph type="title" hasCustomPrompt="1"/>
          </p:nvPr>
        </p:nvSpPr>
        <p:spPr>
          <a:xfrm>
            <a:off x="609600" y="1929973"/>
            <a:ext cx="3394543" cy="1294951"/>
          </a:xfrm>
        </p:spPr>
        <p:txBody>
          <a:bodyPr>
            <a:normAutofit/>
          </a:bodyPr>
          <a:lstStyle>
            <a:lvl1pPr algn="ctr">
              <a:defRPr sz="2800">
                <a:solidFill>
                  <a:schemeClr val="bg1"/>
                </a:solidFill>
              </a:defRPr>
            </a:lvl1pPr>
          </a:lstStyle>
          <a:p>
            <a:r>
              <a:rPr lang="en-US" dirty="0" smtClean="0"/>
              <a:t>Add title</a:t>
            </a:r>
            <a:endParaRPr lang="en-US" dirty="0"/>
          </a:p>
        </p:txBody>
      </p:sp>
      <p:sp>
        <p:nvSpPr>
          <p:cNvPr id="6" name="Text Placeholder 5"/>
          <p:cNvSpPr>
            <a:spLocks noGrp="1"/>
          </p:cNvSpPr>
          <p:nvPr>
            <p:ph type="body" sz="quarter" idx="13" hasCustomPrompt="1"/>
          </p:nvPr>
        </p:nvSpPr>
        <p:spPr>
          <a:xfrm>
            <a:off x="609600" y="3678238"/>
            <a:ext cx="3394075" cy="1171575"/>
          </a:xfrm>
        </p:spPr>
        <p:txBody>
          <a:bodyPr/>
          <a:lstStyle>
            <a:lvl1pPr algn="ctr">
              <a:defRPr/>
            </a:lvl1pPr>
          </a:lstStyle>
          <a:p>
            <a:pPr lvl="0"/>
            <a:r>
              <a:rPr lang="en-US" dirty="0" smtClean="0"/>
              <a:t>Add Description</a:t>
            </a:r>
            <a:endParaRPr lang="en-US" dirty="0"/>
          </a:p>
        </p:txBody>
      </p:sp>
      <p:sp>
        <p:nvSpPr>
          <p:cNvPr id="18" name="Text Placeholder 5"/>
          <p:cNvSpPr>
            <a:spLocks noGrp="1"/>
          </p:cNvSpPr>
          <p:nvPr>
            <p:ph type="body" sz="quarter" idx="14" hasCustomPrompt="1"/>
          </p:nvPr>
        </p:nvSpPr>
        <p:spPr>
          <a:xfrm>
            <a:off x="4420179" y="3678238"/>
            <a:ext cx="3394075" cy="1171575"/>
          </a:xfrm>
        </p:spPr>
        <p:txBody>
          <a:bodyPr/>
          <a:lstStyle>
            <a:lvl1pPr algn="ctr">
              <a:defRPr/>
            </a:lvl1pPr>
          </a:lstStyle>
          <a:p>
            <a:pPr lvl="0"/>
            <a:r>
              <a:rPr lang="en-US" dirty="0" smtClean="0"/>
              <a:t>Add Description</a:t>
            </a:r>
            <a:endParaRPr lang="en-US" dirty="0"/>
          </a:p>
        </p:txBody>
      </p:sp>
      <p:sp>
        <p:nvSpPr>
          <p:cNvPr id="26" name="Text Placeholder 5"/>
          <p:cNvSpPr>
            <a:spLocks noGrp="1"/>
          </p:cNvSpPr>
          <p:nvPr>
            <p:ph type="body" sz="quarter" idx="15" hasCustomPrompt="1"/>
          </p:nvPr>
        </p:nvSpPr>
        <p:spPr>
          <a:xfrm>
            <a:off x="8185309" y="3678238"/>
            <a:ext cx="3394075" cy="1171575"/>
          </a:xfrm>
        </p:spPr>
        <p:txBody>
          <a:bodyPr/>
          <a:lstStyle>
            <a:lvl1pPr algn="ctr">
              <a:defRPr/>
            </a:lvl1pPr>
          </a:lstStyle>
          <a:p>
            <a:pPr lvl="0"/>
            <a:r>
              <a:rPr lang="en-US" dirty="0" smtClean="0"/>
              <a:t>Add Description</a:t>
            </a:r>
            <a:endParaRPr lang="en-US" dirty="0"/>
          </a:p>
        </p:txBody>
      </p:sp>
      <p:sp>
        <p:nvSpPr>
          <p:cNvPr id="10" name="Text Placeholder 9"/>
          <p:cNvSpPr>
            <a:spLocks noGrp="1"/>
          </p:cNvSpPr>
          <p:nvPr>
            <p:ph type="body" sz="quarter" idx="16" hasCustomPrompt="1"/>
          </p:nvPr>
        </p:nvSpPr>
        <p:spPr>
          <a:xfrm>
            <a:off x="4420180" y="1929973"/>
            <a:ext cx="3394074" cy="1294951"/>
          </a:xfrm>
        </p:spPr>
        <p:txBody>
          <a:bodyPr anchor="ctr"/>
          <a:lstStyle>
            <a:lvl1pPr algn="ctr">
              <a:defRPr b="1">
                <a:solidFill>
                  <a:srgbClr val="FFFFFF"/>
                </a:solidFill>
              </a:defRPr>
            </a:lvl1pPr>
          </a:lstStyle>
          <a:p>
            <a:pPr lvl="0"/>
            <a:r>
              <a:rPr lang="en-US" dirty="0" smtClean="0"/>
              <a:t>Add title</a:t>
            </a:r>
            <a:endParaRPr lang="en-US" dirty="0"/>
          </a:p>
        </p:txBody>
      </p:sp>
      <p:sp>
        <p:nvSpPr>
          <p:cNvPr id="28" name="Text Placeholder 9"/>
          <p:cNvSpPr>
            <a:spLocks noGrp="1"/>
          </p:cNvSpPr>
          <p:nvPr>
            <p:ph type="body" sz="quarter" idx="17" hasCustomPrompt="1"/>
          </p:nvPr>
        </p:nvSpPr>
        <p:spPr>
          <a:xfrm>
            <a:off x="8185309" y="1929973"/>
            <a:ext cx="3394075" cy="1294951"/>
          </a:xfrm>
        </p:spPr>
        <p:txBody>
          <a:bodyPr anchor="ctr"/>
          <a:lstStyle>
            <a:lvl1pPr algn="ctr">
              <a:defRPr b="1">
                <a:solidFill>
                  <a:srgbClr val="FFFFFF"/>
                </a:solidFill>
              </a:defRPr>
            </a:lvl1pPr>
          </a:lstStyle>
          <a:p>
            <a:pPr lvl="0"/>
            <a:r>
              <a:rPr lang="en-US" dirty="0" smtClean="0"/>
              <a:t>Add title</a:t>
            </a:r>
            <a:endParaRPr lang="en-US" dirty="0"/>
          </a:p>
        </p:txBody>
      </p:sp>
      <p:sp>
        <p:nvSpPr>
          <p:cNvPr id="15" name="Slide Number Placeholder 5"/>
          <p:cNvSpPr>
            <a:spLocks noGrp="1"/>
          </p:cNvSpPr>
          <p:nvPr>
            <p:ph type="sldNum" sz="quarter" idx="12"/>
          </p:nvPr>
        </p:nvSpPr>
        <p:spPr>
          <a:xfrm>
            <a:off x="9168554" y="6356351"/>
            <a:ext cx="2844059" cy="365125"/>
          </a:xfrm>
          <a:prstGeom prst="rect">
            <a:avLst/>
          </a:prstGeom>
        </p:spPr>
        <p:txBody>
          <a:bodyPr/>
          <a:lstStyle>
            <a:lvl1pPr algn="r">
              <a:defRPr>
                <a:solidFill>
                  <a:schemeClr val="bg1"/>
                </a:solidFill>
              </a:defRPr>
            </a:lvl1pPr>
          </a:lstStyle>
          <a:p>
            <a:fld id="{F086714A-9EAD-354F-98CD-4A13C82B8838}" type="slidenum">
              <a:rPr lang="en-US" smtClean="0"/>
              <a:pPr/>
              <a:t>‹#›</a:t>
            </a:fld>
            <a:endParaRPr lang="en-US" dirty="0"/>
          </a:p>
        </p:txBody>
      </p:sp>
    </p:spTree>
    <p:extLst>
      <p:ext uri="{BB962C8B-B14F-4D97-AF65-F5344CB8AC3E}">
        <p14:creationId xmlns:p14="http://schemas.microsoft.com/office/powerpoint/2010/main" val="225055190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 definition layout horizontal">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735325" y="6356351"/>
            <a:ext cx="2844059" cy="365125"/>
          </a:xfrm>
          <a:prstGeom prst="rect">
            <a:avLst/>
          </a:prstGeom>
        </p:spPr>
        <p:txBody>
          <a:bodyPr/>
          <a:lstStyle/>
          <a:p>
            <a:fld id="{F086714A-9EAD-354F-98CD-4A13C82B8838}" type="slidenum">
              <a:rPr lang="en-US" smtClean="0"/>
              <a:t>‹#›</a:t>
            </a:fld>
            <a:endParaRPr lang="en-US"/>
          </a:p>
        </p:txBody>
      </p:sp>
      <p:sp>
        <p:nvSpPr>
          <p:cNvPr id="5" name="Rectangle 4"/>
          <p:cNvSpPr/>
          <p:nvPr userDrawn="1"/>
        </p:nvSpPr>
        <p:spPr>
          <a:xfrm>
            <a:off x="609441" y="2222785"/>
            <a:ext cx="3394703" cy="829135"/>
          </a:xfrm>
          <a:prstGeom prst="rect">
            <a:avLst/>
          </a:prstGeom>
          <a:solidFill>
            <a:srgbClr val="6A9E3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userDrawn="1"/>
        </p:nvSpPr>
        <p:spPr>
          <a:xfrm>
            <a:off x="609441" y="3528227"/>
            <a:ext cx="3394703" cy="829135"/>
          </a:xfrm>
          <a:prstGeom prst="rect">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userDrawn="1"/>
        </p:nvSpPr>
        <p:spPr>
          <a:xfrm>
            <a:off x="609441" y="4851318"/>
            <a:ext cx="3394703" cy="829135"/>
          </a:xfrm>
          <a:prstGeom prst="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itle 1"/>
          <p:cNvSpPr>
            <a:spLocks noGrp="1"/>
          </p:cNvSpPr>
          <p:nvPr>
            <p:ph type="title" hasCustomPrompt="1"/>
          </p:nvPr>
        </p:nvSpPr>
        <p:spPr>
          <a:xfrm>
            <a:off x="609441" y="274638"/>
            <a:ext cx="10969943" cy="1143000"/>
          </a:xfrm>
        </p:spPr>
        <p:txBody>
          <a:bodyPr/>
          <a:lstStyle>
            <a:lvl1pPr>
              <a:defRPr baseline="0"/>
            </a:lvl1pPr>
          </a:lstStyle>
          <a:p>
            <a:r>
              <a:rPr lang="en-US" dirty="0" smtClean="0"/>
              <a:t>Definition/ or chart</a:t>
            </a:r>
            <a:endParaRPr lang="en-US" dirty="0"/>
          </a:p>
        </p:txBody>
      </p:sp>
      <p:sp>
        <p:nvSpPr>
          <p:cNvPr id="8" name="Text Placeholder 7"/>
          <p:cNvSpPr>
            <a:spLocks noGrp="1"/>
          </p:cNvSpPr>
          <p:nvPr>
            <p:ph type="body" sz="quarter" idx="16" hasCustomPrompt="1"/>
          </p:nvPr>
        </p:nvSpPr>
        <p:spPr>
          <a:xfrm>
            <a:off x="827088" y="2378075"/>
            <a:ext cx="3057525" cy="531813"/>
          </a:xfrm>
        </p:spPr>
        <p:txBody>
          <a:bodyPr anchor="ctr">
            <a:normAutofit/>
          </a:bodyPr>
          <a:lstStyle>
            <a:lvl1pPr algn="ctr">
              <a:defRPr sz="1800" b="1">
                <a:solidFill>
                  <a:srgbClr val="FFFFFF"/>
                </a:solidFill>
              </a:defRPr>
            </a:lvl1pPr>
          </a:lstStyle>
          <a:p>
            <a:pPr lvl="0"/>
            <a:r>
              <a:rPr lang="en-US" dirty="0" smtClean="0"/>
              <a:t>Add text</a:t>
            </a:r>
            <a:endParaRPr lang="en-US" dirty="0"/>
          </a:p>
        </p:txBody>
      </p:sp>
      <p:sp>
        <p:nvSpPr>
          <p:cNvPr id="18" name="Text Placeholder 7"/>
          <p:cNvSpPr>
            <a:spLocks noGrp="1"/>
          </p:cNvSpPr>
          <p:nvPr>
            <p:ph type="body" sz="quarter" idx="17" hasCustomPrompt="1"/>
          </p:nvPr>
        </p:nvSpPr>
        <p:spPr>
          <a:xfrm>
            <a:off x="827088" y="3677680"/>
            <a:ext cx="3057525" cy="531813"/>
          </a:xfrm>
        </p:spPr>
        <p:txBody>
          <a:bodyPr anchor="ctr">
            <a:normAutofit/>
          </a:bodyPr>
          <a:lstStyle>
            <a:lvl1pPr algn="ctr">
              <a:defRPr sz="1800" b="1">
                <a:solidFill>
                  <a:srgbClr val="FFFFFF"/>
                </a:solidFill>
              </a:defRPr>
            </a:lvl1pPr>
          </a:lstStyle>
          <a:p>
            <a:pPr lvl="0"/>
            <a:r>
              <a:rPr lang="en-US" dirty="0" smtClean="0"/>
              <a:t>Add text</a:t>
            </a:r>
            <a:endParaRPr lang="en-US" dirty="0"/>
          </a:p>
        </p:txBody>
      </p:sp>
      <p:sp>
        <p:nvSpPr>
          <p:cNvPr id="19" name="Text Placeholder 7"/>
          <p:cNvSpPr>
            <a:spLocks noGrp="1"/>
          </p:cNvSpPr>
          <p:nvPr>
            <p:ph type="body" sz="quarter" idx="18" hasCustomPrompt="1"/>
          </p:nvPr>
        </p:nvSpPr>
        <p:spPr>
          <a:xfrm>
            <a:off x="827088" y="5021590"/>
            <a:ext cx="3057525" cy="531813"/>
          </a:xfrm>
        </p:spPr>
        <p:txBody>
          <a:bodyPr anchor="ctr">
            <a:normAutofit/>
          </a:bodyPr>
          <a:lstStyle>
            <a:lvl1pPr algn="ctr">
              <a:defRPr sz="1800" b="1">
                <a:solidFill>
                  <a:srgbClr val="FFFFFF"/>
                </a:solidFill>
              </a:defRPr>
            </a:lvl1pPr>
          </a:lstStyle>
          <a:p>
            <a:pPr lvl="0"/>
            <a:r>
              <a:rPr lang="en-US" dirty="0" smtClean="0"/>
              <a:t>Add text</a:t>
            </a:r>
            <a:endParaRPr lang="en-US" dirty="0"/>
          </a:p>
        </p:txBody>
      </p:sp>
      <p:sp>
        <p:nvSpPr>
          <p:cNvPr id="6" name="Text Placeholder 5"/>
          <p:cNvSpPr>
            <a:spLocks noGrp="1"/>
          </p:cNvSpPr>
          <p:nvPr>
            <p:ph type="body" sz="quarter" idx="19" hasCustomPrompt="1"/>
          </p:nvPr>
        </p:nvSpPr>
        <p:spPr>
          <a:xfrm>
            <a:off x="4164013" y="2222500"/>
            <a:ext cx="7150100" cy="828675"/>
          </a:xfrm>
        </p:spPr>
        <p:txBody>
          <a:bodyPr anchor="ctr"/>
          <a:lstStyle/>
          <a:p>
            <a:pPr lvl="0"/>
            <a:r>
              <a:rPr lang="en-US" dirty="0" smtClean="0"/>
              <a:t>Add text here</a:t>
            </a:r>
            <a:endParaRPr lang="en-US" dirty="0"/>
          </a:p>
        </p:txBody>
      </p:sp>
      <p:sp>
        <p:nvSpPr>
          <p:cNvPr id="21" name="Text Placeholder 5"/>
          <p:cNvSpPr>
            <a:spLocks noGrp="1"/>
          </p:cNvSpPr>
          <p:nvPr>
            <p:ph type="body" sz="quarter" idx="20" hasCustomPrompt="1"/>
          </p:nvPr>
        </p:nvSpPr>
        <p:spPr>
          <a:xfrm>
            <a:off x="4164013" y="3540791"/>
            <a:ext cx="7150100" cy="828675"/>
          </a:xfrm>
        </p:spPr>
        <p:txBody>
          <a:bodyPr anchor="ctr"/>
          <a:lstStyle/>
          <a:p>
            <a:pPr lvl="0"/>
            <a:r>
              <a:rPr lang="en-US" dirty="0" smtClean="0"/>
              <a:t>Add text here</a:t>
            </a:r>
            <a:endParaRPr lang="en-US" dirty="0"/>
          </a:p>
        </p:txBody>
      </p:sp>
      <p:sp>
        <p:nvSpPr>
          <p:cNvPr id="22" name="Text Placeholder 5"/>
          <p:cNvSpPr>
            <a:spLocks noGrp="1"/>
          </p:cNvSpPr>
          <p:nvPr>
            <p:ph type="body" sz="quarter" idx="21" hasCustomPrompt="1"/>
          </p:nvPr>
        </p:nvSpPr>
        <p:spPr>
          <a:xfrm>
            <a:off x="4164013" y="4829083"/>
            <a:ext cx="7150100" cy="828675"/>
          </a:xfrm>
        </p:spPr>
        <p:txBody>
          <a:bodyPr anchor="ctr"/>
          <a:lstStyle/>
          <a:p>
            <a:pPr lvl="0"/>
            <a:r>
              <a:rPr lang="en-US" dirty="0" smtClean="0"/>
              <a:t>Add text here</a:t>
            </a:r>
            <a:endParaRPr lang="en-US" dirty="0"/>
          </a:p>
        </p:txBody>
      </p:sp>
    </p:spTree>
    <p:extLst>
      <p:ext uri="{BB962C8B-B14F-4D97-AF65-F5344CB8AC3E}">
        <p14:creationId xmlns:p14="http://schemas.microsoft.com/office/powerpoint/2010/main" val="360674298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Questions">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a:xfrm>
            <a:off x="8735325" y="6356351"/>
            <a:ext cx="2844059" cy="365125"/>
          </a:xfrm>
          <a:prstGeom prst="rect">
            <a:avLst/>
          </a:prstGeom>
        </p:spPr>
        <p:txBody>
          <a:bodyPr/>
          <a:lstStyle/>
          <a:p>
            <a:fld id="{F086714A-9EAD-354F-98CD-4A13C82B8838}" type="slidenum">
              <a:rPr lang="en-US" smtClean="0"/>
              <a:t>‹#›</a:t>
            </a:fld>
            <a:endParaRPr lang="en-US"/>
          </a:p>
        </p:txBody>
      </p:sp>
      <p:pic>
        <p:nvPicPr>
          <p:cNvPr id="8" name="Picture 7" descr="questions.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20783" y="2209800"/>
            <a:ext cx="1219200" cy="1219200"/>
          </a:xfrm>
          <a:prstGeom prst="rect">
            <a:avLst/>
          </a:prstGeom>
        </p:spPr>
      </p:pic>
      <p:sp>
        <p:nvSpPr>
          <p:cNvPr id="9" name="Rectangle 8"/>
          <p:cNvSpPr/>
          <p:nvPr userDrawn="1"/>
        </p:nvSpPr>
        <p:spPr>
          <a:xfrm>
            <a:off x="4674441" y="3605410"/>
            <a:ext cx="2804664" cy="45719"/>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userDrawn="1"/>
        </p:nvSpPr>
        <p:spPr>
          <a:xfrm>
            <a:off x="4011505" y="3840182"/>
            <a:ext cx="4051897" cy="523220"/>
          </a:xfrm>
          <a:prstGeom prst="rect">
            <a:avLst/>
          </a:prstGeom>
          <a:noFill/>
        </p:spPr>
        <p:txBody>
          <a:bodyPr wrap="square" rtlCol="0">
            <a:spAutoFit/>
          </a:bodyPr>
          <a:lstStyle/>
          <a:p>
            <a:pPr algn="ctr"/>
            <a:r>
              <a:rPr lang="en-US" sz="2800" b="1" dirty="0" smtClean="0">
                <a:solidFill>
                  <a:srgbClr val="0B495F"/>
                </a:solidFill>
              </a:rPr>
              <a:t>QUESTIONS?</a:t>
            </a:r>
            <a:endParaRPr lang="en-US" sz="2800" b="1" dirty="0">
              <a:solidFill>
                <a:srgbClr val="0B495F"/>
              </a:solidFill>
            </a:endParaRPr>
          </a:p>
        </p:txBody>
      </p:sp>
    </p:spTree>
    <p:extLst>
      <p:ext uri="{BB962C8B-B14F-4D97-AF65-F5344CB8AC3E}">
        <p14:creationId xmlns:p14="http://schemas.microsoft.com/office/powerpoint/2010/main" val="256669243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nnect with us">
    <p:spTree>
      <p:nvGrpSpPr>
        <p:cNvPr id="1" name=""/>
        <p:cNvGrpSpPr/>
        <p:nvPr/>
      </p:nvGrpSpPr>
      <p:grpSpPr>
        <a:xfrm>
          <a:off x="0" y="0"/>
          <a:ext cx="0" cy="0"/>
          <a:chOff x="0" y="0"/>
          <a:chExt cx="0" cy="0"/>
        </a:xfrm>
      </p:grpSpPr>
      <p:sp>
        <p:nvSpPr>
          <p:cNvPr id="7" name="Text Placeholder 6"/>
          <p:cNvSpPr>
            <a:spLocks noGrp="1"/>
          </p:cNvSpPr>
          <p:nvPr>
            <p:ph type="body" sz="quarter" idx="12" hasCustomPrompt="1"/>
          </p:nvPr>
        </p:nvSpPr>
        <p:spPr>
          <a:xfrm>
            <a:off x="1689100" y="2895600"/>
            <a:ext cx="2806700" cy="384175"/>
          </a:xfrm>
        </p:spPr>
        <p:txBody>
          <a:bodyPr>
            <a:noAutofit/>
          </a:bodyPr>
          <a:lstStyle>
            <a:lvl1pPr>
              <a:defRPr sz="1800" b="1">
                <a:solidFill>
                  <a:srgbClr val="0B495F"/>
                </a:solidFill>
              </a:defRPr>
            </a:lvl1pPr>
          </a:lstStyle>
          <a:p>
            <a:pPr lvl="0"/>
            <a:r>
              <a:rPr lang="en-US" dirty="0" smtClean="0"/>
              <a:t>Insert email</a:t>
            </a:r>
            <a:endParaRPr lang="en-US" dirty="0"/>
          </a:p>
        </p:txBody>
      </p:sp>
      <p:sp>
        <p:nvSpPr>
          <p:cNvPr id="25" name="Text Placeholder 6"/>
          <p:cNvSpPr>
            <a:spLocks noGrp="1"/>
          </p:cNvSpPr>
          <p:nvPr>
            <p:ph type="body" sz="quarter" idx="13" hasCustomPrompt="1"/>
          </p:nvPr>
        </p:nvSpPr>
        <p:spPr>
          <a:xfrm>
            <a:off x="1689100" y="3575412"/>
            <a:ext cx="2806700" cy="384175"/>
          </a:xfrm>
        </p:spPr>
        <p:txBody>
          <a:bodyPr>
            <a:noAutofit/>
          </a:bodyPr>
          <a:lstStyle>
            <a:lvl1pPr>
              <a:defRPr sz="1800" b="1">
                <a:solidFill>
                  <a:srgbClr val="0B495F"/>
                </a:solidFill>
              </a:defRPr>
            </a:lvl1pPr>
          </a:lstStyle>
          <a:p>
            <a:pPr lvl="0"/>
            <a:r>
              <a:rPr lang="en-US" dirty="0" smtClean="0"/>
              <a:t>Insert phone</a:t>
            </a:r>
            <a:endParaRPr lang="en-US" dirty="0"/>
          </a:p>
        </p:txBody>
      </p:sp>
      <p:sp>
        <p:nvSpPr>
          <p:cNvPr id="27" name="Text Placeholder 6"/>
          <p:cNvSpPr>
            <a:spLocks noGrp="1"/>
          </p:cNvSpPr>
          <p:nvPr>
            <p:ph type="body" sz="quarter" idx="14" hasCustomPrompt="1"/>
          </p:nvPr>
        </p:nvSpPr>
        <p:spPr>
          <a:xfrm>
            <a:off x="1689100" y="4245357"/>
            <a:ext cx="2806700" cy="384175"/>
          </a:xfrm>
        </p:spPr>
        <p:txBody>
          <a:bodyPr>
            <a:noAutofit/>
          </a:bodyPr>
          <a:lstStyle>
            <a:lvl1pPr>
              <a:defRPr sz="1800" b="1">
                <a:solidFill>
                  <a:srgbClr val="0B495F"/>
                </a:solidFill>
              </a:defRPr>
            </a:lvl1pPr>
          </a:lstStyle>
          <a:p>
            <a:pPr lvl="0"/>
            <a:r>
              <a:rPr lang="en-US" dirty="0" smtClean="0"/>
              <a:t>Insert info</a:t>
            </a:r>
            <a:endParaRPr lang="en-US" dirty="0"/>
          </a:p>
        </p:txBody>
      </p:sp>
      <p:sp>
        <p:nvSpPr>
          <p:cNvPr id="5" name="TextBox 4"/>
          <p:cNvSpPr txBox="1"/>
          <p:nvPr userDrawn="1"/>
        </p:nvSpPr>
        <p:spPr>
          <a:xfrm>
            <a:off x="593937" y="584200"/>
            <a:ext cx="10493163" cy="646331"/>
          </a:xfrm>
          <a:prstGeom prst="rect">
            <a:avLst/>
          </a:prstGeom>
          <a:noFill/>
        </p:spPr>
        <p:txBody>
          <a:bodyPr wrap="square" rtlCol="0">
            <a:spAutoFit/>
          </a:bodyPr>
          <a:lstStyle/>
          <a:p>
            <a:r>
              <a:rPr lang="en-US" sz="3600" b="1" dirty="0" smtClean="0">
                <a:solidFill>
                  <a:srgbClr val="0B495F"/>
                </a:solidFill>
              </a:rPr>
              <a:t>Contact or Connect with us</a:t>
            </a:r>
            <a:endParaRPr lang="en-US" sz="3600" b="1" dirty="0">
              <a:solidFill>
                <a:srgbClr val="0B495F"/>
              </a:solidFill>
            </a:endParaRPr>
          </a:p>
        </p:txBody>
      </p:sp>
      <p:sp>
        <p:nvSpPr>
          <p:cNvPr id="9" name="Text Placeholder 8"/>
          <p:cNvSpPr>
            <a:spLocks noGrp="1"/>
          </p:cNvSpPr>
          <p:nvPr>
            <p:ph type="body" sz="quarter" idx="15" hasCustomPrompt="1"/>
          </p:nvPr>
        </p:nvSpPr>
        <p:spPr>
          <a:xfrm>
            <a:off x="1047750" y="2130425"/>
            <a:ext cx="4032250" cy="701675"/>
          </a:xfrm>
        </p:spPr>
        <p:txBody>
          <a:bodyPr>
            <a:normAutofit/>
          </a:bodyPr>
          <a:lstStyle>
            <a:lvl1pPr>
              <a:defRPr sz="2800" b="1">
                <a:solidFill>
                  <a:srgbClr val="6A9E32"/>
                </a:solidFill>
              </a:defRPr>
            </a:lvl1pPr>
          </a:lstStyle>
          <a:p>
            <a:pPr lvl="0"/>
            <a:r>
              <a:rPr lang="en-US" dirty="0" smtClean="0"/>
              <a:t>Name</a:t>
            </a:r>
            <a:endParaRPr lang="en-US" dirty="0"/>
          </a:p>
        </p:txBody>
      </p:sp>
    </p:spTree>
    <p:extLst>
      <p:ext uri="{BB962C8B-B14F-4D97-AF65-F5344CB8AC3E}">
        <p14:creationId xmlns:p14="http://schemas.microsoft.com/office/powerpoint/2010/main" val="222274722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Connect with us">
    <p:spTree>
      <p:nvGrpSpPr>
        <p:cNvPr id="1" name=""/>
        <p:cNvGrpSpPr/>
        <p:nvPr/>
      </p:nvGrpSpPr>
      <p:grpSpPr>
        <a:xfrm>
          <a:off x="0" y="0"/>
          <a:ext cx="0" cy="0"/>
          <a:chOff x="0" y="0"/>
          <a:chExt cx="0" cy="0"/>
        </a:xfrm>
      </p:grpSpPr>
      <p:sp>
        <p:nvSpPr>
          <p:cNvPr id="7" name="Text Placeholder 6"/>
          <p:cNvSpPr>
            <a:spLocks noGrp="1"/>
          </p:cNvSpPr>
          <p:nvPr>
            <p:ph type="body" sz="quarter" idx="12" hasCustomPrompt="1"/>
          </p:nvPr>
        </p:nvSpPr>
        <p:spPr>
          <a:xfrm>
            <a:off x="1689100" y="2895600"/>
            <a:ext cx="2806700" cy="384175"/>
          </a:xfrm>
        </p:spPr>
        <p:txBody>
          <a:bodyPr>
            <a:noAutofit/>
          </a:bodyPr>
          <a:lstStyle>
            <a:lvl1pPr>
              <a:defRPr sz="1800" b="1">
                <a:solidFill>
                  <a:srgbClr val="0B495F"/>
                </a:solidFill>
              </a:defRPr>
            </a:lvl1pPr>
          </a:lstStyle>
          <a:p>
            <a:pPr lvl="0"/>
            <a:r>
              <a:rPr lang="en-US" dirty="0" smtClean="0"/>
              <a:t>Insert email</a:t>
            </a:r>
            <a:endParaRPr lang="en-US" dirty="0"/>
          </a:p>
        </p:txBody>
      </p:sp>
      <p:sp>
        <p:nvSpPr>
          <p:cNvPr id="25" name="Text Placeholder 6"/>
          <p:cNvSpPr>
            <a:spLocks noGrp="1"/>
          </p:cNvSpPr>
          <p:nvPr>
            <p:ph type="body" sz="quarter" idx="13" hasCustomPrompt="1"/>
          </p:nvPr>
        </p:nvSpPr>
        <p:spPr>
          <a:xfrm>
            <a:off x="1689100" y="3575412"/>
            <a:ext cx="2806700" cy="384175"/>
          </a:xfrm>
        </p:spPr>
        <p:txBody>
          <a:bodyPr>
            <a:noAutofit/>
          </a:bodyPr>
          <a:lstStyle>
            <a:lvl1pPr>
              <a:defRPr sz="1800" b="1">
                <a:solidFill>
                  <a:srgbClr val="0B495F"/>
                </a:solidFill>
              </a:defRPr>
            </a:lvl1pPr>
          </a:lstStyle>
          <a:p>
            <a:pPr lvl="0"/>
            <a:r>
              <a:rPr lang="en-US" dirty="0" smtClean="0"/>
              <a:t>Insert phone</a:t>
            </a:r>
            <a:endParaRPr lang="en-US" dirty="0"/>
          </a:p>
        </p:txBody>
      </p:sp>
      <p:sp>
        <p:nvSpPr>
          <p:cNvPr id="27" name="Text Placeholder 6"/>
          <p:cNvSpPr>
            <a:spLocks noGrp="1"/>
          </p:cNvSpPr>
          <p:nvPr>
            <p:ph type="body" sz="quarter" idx="14" hasCustomPrompt="1"/>
          </p:nvPr>
        </p:nvSpPr>
        <p:spPr>
          <a:xfrm>
            <a:off x="1689100" y="4245357"/>
            <a:ext cx="2806700" cy="384175"/>
          </a:xfrm>
        </p:spPr>
        <p:txBody>
          <a:bodyPr>
            <a:noAutofit/>
          </a:bodyPr>
          <a:lstStyle>
            <a:lvl1pPr>
              <a:defRPr sz="1800" b="1">
                <a:solidFill>
                  <a:srgbClr val="0B495F"/>
                </a:solidFill>
              </a:defRPr>
            </a:lvl1pPr>
          </a:lstStyle>
          <a:p>
            <a:pPr lvl="0"/>
            <a:r>
              <a:rPr lang="en-US" dirty="0" smtClean="0"/>
              <a:t>Insert info</a:t>
            </a:r>
            <a:endParaRPr lang="en-US" dirty="0"/>
          </a:p>
        </p:txBody>
      </p:sp>
      <p:sp>
        <p:nvSpPr>
          <p:cNvPr id="5" name="TextBox 4"/>
          <p:cNvSpPr txBox="1"/>
          <p:nvPr userDrawn="1"/>
        </p:nvSpPr>
        <p:spPr>
          <a:xfrm>
            <a:off x="593937" y="584200"/>
            <a:ext cx="10493163" cy="646331"/>
          </a:xfrm>
          <a:prstGeom prst="rect">
            <a:avLst/>
          </a:prstGeom>
          <a:noFill/>
        </p:spPr>
        <p:txBody>
          <a:bodyPr wrap="square" rtlCol="0">
            <a:spAutoFit/>
          </a:bodyPr>
          <a:lstStyle/>
          <a:p>
            <a:r>
              <a:rPr lang="en-US" sz="3600" b="1" dirty="0" smtClean="0">
                <a:solidFill>
                  <a:srgbClr val="0B495F"/>
                </a:solidFill>
              </a:rPr>
              <a:t>Contact or Connect with us</a:t>
            </a:r>
            <a:endParaRPr lang="en-US" sz="3600" b="1" dirty="0">
              <a:solidFill>
                <a:srgbClr val="0B495F"/>
              </a:solidFill>
            </a:endParaRPr>
          </a:p>
        </p:txBody>
      </p:sp>
      <p:sp>
        <p:nvSpPr>
          <p:cNvPr id="9" name="Text Placeholder 8"/>
          <p:cNvSpPr>
            <a:spLocks noGrp="1"/>
          </p:cNvSpPr>
          <p:nvPr>
            <p:ph type="body" sz="quarter" idx="15" hasCustomPrompt="1"/>
          </p:nvPr>
        </p:nvSpPr>
        <p:spPr>
          <a:xfrm>
            <a:off x="1047750" y="2130425"/>
            <a:ext cx="4032250" cy="701675"/>
          </a:xfrm>
        </p:spPr>
        <p:txBody>
          <a:bodyPr>
            <a:normAutofit/>
          </a:bodyPr>
          <a:lstStyle>
            <a:lvl1pPr>
              <a:defRPr sz="2800" b="1">
                <a:solidFill>
                  <a:srgbClr val="6A9E32"/>
                </a:solidFill>
              </a:defRPr>
            </a:lvl1pPr>
          </a:lstStyle>
          <a:p>
            <a:pPr lvl="0"/>
            <a:r>
              <a:rPr lang="en-US" dirty="0" smtClean="0"/>
              <a:t>Name</a:t>
            </a:r>
            <a:endParaRPr lang="en-US" dirty="0"/>
          </a:p>
        </p:txBody>
      </p:sp>
      <p:sp>
        <p:nvSpPr>
          <p:cNvPr id="8" name="Text Placeholder 6"/>
          <p:cNvSpPr>
            <a:spLocks noGrp="1"/>
          </p:cNvSpPr>
          <p:nvPr>
            <p:ph type="body" sz="quarter" idx="16" hasCustomPrompt="1"/>
          </p:nvPr>
        </p:nvSpPr>
        <p:spPr>
          <a:xfrm>
            <a:off x="7696200" y="2895600"/>
            <a:ext cx="2806700" cy="384175"/>
          </a:xfrm>
        </p:spPr>
        <p:txBody>
          <a:bodyPr>
            <a:noAutofit/>
          </a:bodyPr>
          <a:lstStyle>
            <a:lvl1pPr>
              <a:defRPr sz="1800" b="1">
                <a:solidFill>
                  <a:srgbClr val="0B495F"/>
                </a:solidFill>
              </a:defRPr>
            </a:lvl1pPr>
          </a:lstStyle>
          <a:p>
            <a:pPr lvl="0"/>
            <a:r>
              <a:rPr lang="en-US" dirty="0" smtClean="0"/>
              <a:t>Insert email</a:t>
            </a:r>
            <a:endParaRPr lang="en-US" dirty="0"/>
          </a:p>
        </p:txBody>
      </p:sp>
      <p:sp>
        <p:nvSpPr>
          <p:cNvPr id="10" name="Text Placeholder 6"/>
          <p:cNvSpPr>
            <a:spLocks noGrp="1"/>
          </p:cNvSpPr>
          <p:nvPr>
            <p:ph type="body" sz="quarter" idx="17" hasCustomPrompt="1"/>
          </p:nvPr>
        </p:nvSpPr>
        <p:spPr>
          <a:xfrm>
            <a:off x="7696200" y="3575412"/>
            <a:ext cx="2806700" cy="384175"/>
          </a:xfrm>
        </p:spPr>
        <p:txBody>
          <a:bodyPr>
            <a:noAutofit/>
          </a:bodyPr>
          <a:lstStyle>
            <a:lvl1pPr>
              <a:defRPr sz="1800" b="1">
                <a:solidFill>
                  <a:srgbClr val="0B495F"/>
                </a:solidFill>
              </a:defRPr>
            </a:lvl1pPr>
          </a:lstStyle>
          <a:p>
            <a:pPr lvl="0"/>
            <a:r>
              <a:rPr lang="en-US" dirty="0" smtClean="0"/>
              <a:t>Insert phone</a:t>
            </a:r>
            <a:endParaRPr lang="en-US" dirty="0"/>
          </a:p>
        </p:txBody>
      </p:sp>
      <p:sp>
        <p:nvSpPr>
          <p:cNvPr id="11" name="Text Placeholder 6"/>
          <p:cNvSpPr>
            <a:spLocks noGrp="1"/>
          </p:cNvSpPr>
          <p:nvPr>
            <p:ph type="body" sz="quarter" idx="18" hasCustomPrompt="1"/>
          </p:nvPr>
        </p:nvSpPr>
        <p:spPr>
          <a:xfrm>
            <a:off x="7696200" y="4245357"/>
            <a:ext cx="2806700" cy="384175"/>
          </a:xfrm>
        </p:spPr>
        <p:txBody>
          <a:bodyPr>
            <a:noAutofit/>
          </a:bodyPr>
          <a:lstStyle>
            <a:lvl1pPr>
              <a:defRPr sz="1800" b="1">
                <a:solidFill>
                  <a:srgbClr val="0B495F"/>
                </a:solidFill>
              </a:defRPr>
            </a:lvl1pPr>
          </a:lstStyle>
          <a:p>
            <a:pPr lvl="0"/>
            <a:r>
              <a:rPr lang="en-US" dirty="0" smtClean="0"/>
              <a:t>Insert info</a:t>
            </a:r>
            <a:endParaRPr lang="en-US" dirty="0"/>
          </a:p>
        </p:txBody>
      </p:sp>
      <p:sp>
        <p:nvSpPr>
          <p:cNvPr id="12" name="Text Placeholder 8"/>
          <p:cNvSpPr>
            <a:spLocks noGrp="1"/>
          </p:cNvSpPr>
          <p:nvPr>
            <p:ph type="body" sz="quarter" idx="19" hasCustomPrompt="1"/>
          </p:nvPr>
        </p:nvSpPr>
        <p:spPr>
          <a:xfrm>
            <a:off x="7054850" y="2130425"/>
            <a:ext cx="4032250" cy="701675"/>
          </a:xfrm>
        </p:spPr>
        <p:txBody>
          <a:bodyPr>
            <a:normAutofit/>
          </a:bodyPr>
          <a:lstStyle>
            <a:lvl1pPr>
              <a:defRPr sz="2800" b="1">
                <a:solidFill>
                  <a:srgbClr val="6A9E32"/>
                </a:solidFill>
              </a:defRPr>
            </a:lvl1pPr>
          </a:lstStyle>
          <a:p>
            <a:pPr lvl="0"/>
            <a:r>
              <a:rPr lang="en-US" dirty="0" smtClean="0"/>
              <a:t>Name</a:t>
            </a:r>
            <a:endParaRPr lang="en-US" dirty="0"/>
          </a:p>
        </p:txBody>
      </p:sp>
    </p:spTree>
    <p:extLst>
      <p:ext uri="{BB962C8B-B14F-4D97-AF65-F5344CB8AC3E}">
        <p14:creationId xmlns:p14="http://schemas.microsoft.com/office/powerpoint/2010/main" val="23948888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 Presenter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Presenters info</a:t>
            </a:r>
            <a:endParaRPr lang="en-US" dirty="0"/>
          </a:p>
        </p:txBody>
      </p:sp>
      <p:sp>
        <p:nvSpPr>
          <p:cNvPr id="4" name="Text Placeholder 6"/>
          <p:cNvSpPr>
            <a:spLocks noGrp="1"/>
          </p:cNvSpPr>
          <p:nvPr>
            <p:ph type="body" sz="quarter" idx="37" hasCustomPrompt="1"/>
          </p:nvPr>
        </p:nvSpPr>
        <p:spPr>
          <a:xfrm>
            <a:off x="983158" y="5115771"/>
            <a:ext cx="4841464" cy="901700"/>
          </a:xfrm>
        </p:spPr>
        <p:txBody>
          <a:bodyPr/>
          <a:lstStyle>
            <a:lvl1pPr>
              <a:defRPr b="1" baseline="0">
                <a:solidFill>
                  <a:srgbClr val="0B495F"/>
                </a:solidFill>
              </a:defRPr>
            </a:lvl1pPr>
          </a:lstStyle>
          <a:p>
            <a:pPr lvl="0"/>
            <a:r>
              <a:rPr lang="en-US" dirty="0" smtClean="0"/>
              <a:t>Contact info</a:t>
            </a:r>
          </a:p>
          <a:p>
            <a:r>
              <a:rPr lang="en-US" sz="2400" b="0" dirty="0" err="1" smtClean="0"/>
              <a:t>name@battelleforkids.org</a:t>
            </a:r>
            <a:endParaRPr lang="en-US" sz="2400" b="0" dirty="0"/>
          </a:p>
        </p:txBody>
      </p:sp>
      <p:sp>
        <p:nvSpPr>
          <p:cNvPr id="6" name="Rectangle 5"/>
          <p:cNvSpPr/>
          <p:nvPr userDrawn="1"/>
        </p:nvSpPr>
        <p:spPr>
          <a:xfrm>
            <a:off x="593937" y="1535112"/>
            <a:ext cx="141115" cy="4482359"/>
          </a:xfrm>
          <a:prstGeom prst="rect">
            <a:avLst/>
          </a:prstGeom>
          <a:solidFill>
            <a:srgbClr val="6A9E3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 Placeholder 7"/>
          <p:cNvSpPr>
            <a:spLocks noGrp="1"/>
          </p:cNvSpPr>
          <p:nvPr>
            <p:ph type="body" sz="quarter" idx="38" hasCustomPrompt="1"/>
          </p:nvPr>
        </p:nvSpPr>
        <p:spPr>
          <a:xfrm>
            <a:off x="982663" y="4176047"/>
            <a:ext cx="4841959" cy="939800"/>
          </a:xfrm>
        </p:spPr>
        <p:txBody>
          <a:bodyPr>
            <a:normAutofit/>
          </a:bodyPr>
          <a:lstStyle>
            <a:lvl1pPr>
              <a:defRPr sz="3200" b="1">
                <a:solidFill>
                  <a:srgbClr val="6A9E32"/>
                </a:solidFill>
              </a:defRPr>
            </a:lvl1pPr>
          </a:lstStyle>
          <a:p>
            <a:pPr lvl="0"/>
            <a:r>
              <a:rPr lang="en-US" dirty="0" smtClean="0"/>
              <a:t>Name</a:t>
            </a:r>
            <a:endParaRPr lang="en-US" dirty="0"/>
          </a:p>
        </p:txBody>
      </p:sp>
      <p:sp>
        <p:nvSpPr>
          <p:cNvPr id="9" name="Picture Placeholder 8"/>
          <p:cNvSpPr>
            <a:spLocks noGrp="1"/>
          </p:cNvSpPr>
          <p:nvPr>
            <p:ph type="pic" sz="quarter" idx="39" hasCustomPrompt="1"/>
          </p:nvPr>
        </p:nvSpPr>
        <p:spPr>
          <a:xfrm>
            <a:off x="982663" y="1667955"/>
            <a:ext cx="1737204" cy="2209161"/>
          </a:xfrm>
        </p:spPr>
        <p:txBody>
          <a:bodyPr/>
          <a:lstStyle>
            <a:lvl1pPr>
              <a:defRPr sz="2400"/>
            </a:lvl1pPr>
          </a:lstStyle>
          <a:p>
            <a:r>
              <a:rPr lang="en-US" dirty="0" smtClean="0"/>
              <a:t>Insert photo</a:t>
            </a:r>
            <a:endParaRPr lang="en-US" dirty="0"/>
          </a:p>
        </p:txBody>
      </p:sp>
      <p:sp>
        <p:nvSpPr>
          <p:cNvPr id="10" name="Slide Number Placeholder 5"/>
          <p:cNvSpPr>
            <a:spLocks noGrp="1"/>
          </p:cNvSpPr>
          <p:nvPr>
            <p:ph type="sldNum" sz="quarter" idx="12"/>
          </p:nvPr>
        </p:nvSpPr>
        <p:spPr>
          <a:xfrm>
            <a:off x="9168554" y="6356351"/>
            <a:ext cx="2844059" cy="365125"/>
          </a:xfrm>
          <a:prstGeom prst="rect">
            <a:avLst/>
          </a:prstGeom>
        </p:spPr>
        <p:txBody>
          <a:bodyPr/>
          <a:lstStyle>
            <a:lvl1pPr algn="r">
              <a:defRPr>
                <a:solidFill>
                  <a:schemeClr val="bg1"/>
                </a:solidFill>
              </a:defRPr>
            </a:lvl1pPr>
          </a:lstStyle>
          <a:p>
            <a:fld id="{F086714A-9EAD-354F-98CD-4A13C82B8838}" type="slidenum">
              <a:rPr lang="en-US" smtClean="0"/>
              <a:pPr/>
              <a:t>‹#›</a:t>
            </a:fld>
            <a:endParaRPr lang="en-US" dirty="0"/>
          </a:p>
        </p:txBody>
      </p:sp>
      <p:sp>
        <p:nvSpPr>
          <p:cNvPr id="11" name="Text Placeholder 6"/>
          <p:cNvSpPr>
            <a:spLocks noGrp="1"/>
          </p:cNvSpPr>
          <p:nvPr>
            <p:ph type="body" sz="quarter" idx="40" hasCustomPrompt="1"/>
          </p:nvPr>
        </p:nvSpPr>
        <p:spPr>
          <a:xfrm>
            <a:off x="6793677" y="5115771"/>
            <a:ext cx="4841464" cy="901700"/>
          </a:xfrm>
        </p:spPr>
        <p:txBody>
          <a:bodyPr/>
          <a:lstStyle>
            <a:lvl1pPr>
              <a:defRPr b="1" baseline="0">
                <a:solidFill>
                  <a:srgbClr val="0B495F"/>
                </a:solidFill>
              </a:defRPr>
            </a:lvl1pPr>
          </a:lstStyle>
          <a:p>
            <a:pPr lvl="0"/>
            <a:r>
              <a:rPr lang="en-US" dirty="0" smtClean="0"/>
              <a:t>Contact info</a:t>
            </a:r>
          </a:p>
          <a:p>
            <a:r>
              <a:rPr lang="en-US" sz="2400" b="0" dirty="0" err="1" smtClean="0"/>
              <a:t>name@battelleforkids.org</a:t>
            </a:r>
            <a:endParaRPr lang="en-US" sz="2400" b="0" dirty="0"/>
          </a:p>
        </p:txBody>
      </p:sp>
      <p:sp>
        <p:nvSpPr>
          <p:cNvPr id="12" name="Rectangle 11"/>
          <p:cNvSpPr/>
          <p:nvPr userDrawn="1"/>
        </p:nvSpPr>
        <p:spPr>
          <a:xfrm>
            <a:off x="6404456" y="1535112"/>
            <a:ext cx="141115" cy="4482359"/>
          </a:xfrm>
          <a:prstGeom prst="rect">
            <a:avLst/>
          </a:prstGeom>
          <a:solidFill>
            <a:srgbClr val="6A9E3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 Placeholder 7"/>
          <p:cNvSpPr>
            <a:spLocks noGrp="1"/>
          </p:cNvSpPr>
          <p:nvPr>
            <p:ph type="body" sz="quarter" idx="41" hasCustomPrompt="1"/>
          </p:nvPr>
        </p:nvSpPr>
        <p:spPr>
          <a:xfrm>
            <a:off x="6793182" y="4176047"/>
            <a:ext cx="4841959" cy="939800"/>
          </a:xfrm>
        </p:spPr>
        <p:txBody>
          <a:bodyPr>
            <a:normAutofit/>
          </a:bodyPr>
          <a:lstStyle>
            <a:lvl1pPr>
              <a:defRPr sz="3200" b="1">
                <a:solidFill>
                  <a:srgbClr val="6A9E32"/>
                </a:solidFill>
              </a:defRPr>
            </a:lvl1pPr>
          </a:lstStyle>
          <a:p>
            <a:pPr lvl="0"/>
            <a:r>
              <a:rPr lang="en-US" dirty="0" smtClean="0"/>
              <a:t>Name</a:t>
            </a:r>
            <a:endParaRPr lang="en-US" dirty="0"/>
          </a:p>
        </p:txBody>
      </p:sp>
      <p:sp>
        <p:nvSpPr>
          <p:cNvPr id="14" name="Picture Placeholder 8"/>
          <p:cNvSpPr>
            <a:spLocks noGrp="1"/>
          </p:cNvSpPr>
          <p:nvPr>
            <p:ph type="pic" sz="quarter" idx="42" hasCustomPrompt="1"/>
          </p:nvPr>
        </p:nvSpPr>
        <p:spPr>
          <a:xfrm>
            <a:off x="6793182" y="1667955"/>
            <a:ext cx="1737204" cy="2209161"/>
          </a:xfrm>
        </p:spPr>
        <p:txBody>
          <a:bodyPr/>
          <a:lstStyle/>
          <a:p>
            <a:r>
              <a:rPr lang="en-US" dirty="0" smtClean="0"/>
              <a:t>Insert photo</a:t>
            </a:r>
            <a:endParaRPr lang="en-US" dirty="0"/>
          </a:p>
        </p:txBody>
      </p:sp>
    </p:spTree>
    <p:extLst>
      <p:ext uri="{BB962C8B-B14F-4D97-AF65-F5344CB8AC3E}">
        <p14:creationId xmlns:p14="http://schemas.microsoft.com/office/powerpoint/2010/main" val="326384882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pic>
        <p:nvPicPr>
          <p:cNvPr id="2" name="Picture 1" descr="moving-forward.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pic>
        <p:nvPicPr>
          <p:cNvPr id="12" name="Picture 11" descr="youtub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85666" y="4202518"/>
            <a:ext cx="430665" cy="430665"/>
          </a:xfrm>
          <a:prstGeom prst="rect">
            <a:avLst/>
          </a:prstGeom>
        </p:spPr>
      </p:pic>
      <p:pic>
        <p:nvPicPr>
          <p:cNvPr id="13" name="Picture 12" descr="twitter.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85666" y="3587573"/>
            <a:ext cx="430665" cy="437394"/>
          </a:xfrm>
          <a:prstGeom prst="rect">
            <a:avLst/>
          </a:prstGeom>
        </p:spPr>
      </p:pic>
      <p:pic>
        <p:nvPicPr>
          <p:cNvPr id="14" name="Picture 13" descr="facebook.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85666" y="2931507"/>
            <a:ext cx="430665" cy="437394"/>
          </a:xfrm>
          <a:prstGeom prst="rect">
            <a:avLst/>
          </a:prstGeom>
        </p:spPr>
      </p:pic>
      <p:sp>
        <p:nvSpPr>
          <p:cNvPr id="23" name="Title 1"/>
          <p:cNvSpPr txBox="1">
            <a:spLocks/>
          </p:cNvSpPr>
          <p:nvPr userDrawn="1"/>
        </p:nvSpPr>
        <p:spPr>
          <a:xfrm>
            <a:off x="924878" y="2190905"/>
            <a:ext cx="4369124" cy="667134"/>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200" b="1" kern="1200" baseline="0">
                <a:solidFill>
                  <a:srgbClr val="6A9E32"/>
                </a:solidFill>
                <a:latin typeface="+mj-lt"/>
                <a:ea typeface="+mj-ea"/>
                <a:cs typeface="+mj-cs"/>
              </a:defRPr>
            </a:lvl1pPr>
          </a:lstStyle>
          <a:p>
            <a:r>
              <a:rPr lang="en-US" dirty="0" err="1" smtClean="0"/>
              <a:t>BattelleForKids.org</a:t>
            </a:r>
            <a:endParaRPr lang="en-US" dirty="0"/>
          </a:p>
        </p:txBody>
      </p:sp>
      <p:sp>
        <p:nvSpPr>
          <p:cNvPr id="24" name="Rectangle 23"/>
          <p:cNvSpPr/>
          <p:nvPr userDrawn="1"/>
        </p:nvSpPr>
        <p:spPr>
          <a:xfrm>
            <a:off x="593937" y="2016508"/>
            <a:ext cx="141115" cy="2654399"/>
          </a:xfrm>
          <a:prstGeom prst="rect">
            <a:avLst/>
          </a:prstGeom>
          <a:solidFill>
            <a:srgbClr val="6A9E3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userDrawn="1"/>
        </p:nvSpPr>
        <p:spPr>
          <a:xfrm>
            <a:off x="1428904" y="2942101"/>
            <a:ext cx="4028169"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1" dirty="0" err="1" smtClean="0">
                <a:solidFill>
                  <a:srgbClr val="0B495F"/>
                </a:solidFill>
              </a:rPr>
              <a:t>Facebook.com</a:t>
            </a:r>
            <a:r>
              <a:rPr lang="en-US" b="1" dirty="0" smtClean="0">
                <a:solidFill>
                  <a:srgbClr val="0B495F"/>
                </a:solidFill>
              </a:rPr>
              <a:t>/</a:t>
            </a:r>
            <a:r>
              <a:rPr lang="en-US" b="1" dirty="0" err="1" smtClean="0">
                <a:solidFill>
                  <a:srgbClr val="0B495F"/>
                </a:solidFill>
              </a:rPr>
              <a:t>Battelleforkidsorg</a:t>
            </a:r>
            <a:endParaRPr lang="en-US" sz="1800" b="1" dirty="0" smtClean="0">
              <a:solidFill>
                <a:srgbClr val="0B495F"/>
              </a:solidFill>
            </a:endParaRPr>
          </a:p>
          <a:p>
            <a:endParaRPr lang="en-US" dirty="0"/>
          </a:p>
        </p:txBody>
      </p:sp>
      <p:sp>
        <p:nvSpPr>
          <p:cNvPr id="28" name="TextBox 27"/>
          <p:cNvSpPr txBox="1"/>
          <p:nvPr userDrawn="1"/>
        </p:nvSpPr>
        <p:spPr>
          <a:xfrm>
            <a:off x="1428904" y="3599026"/>
            <a:ext cx="4028169" cy="646331"/>
          </a:xfrm>
          <a:prstGeom prst="rect">
            <a:avLst/>
          </a:prstGeom>
          <a:noFill/>
        </p:spPr>
        <p:txBody>
          <a:bodyPr wrap="square" rtlCol="0">
            <a:spAutoFit/>
          </a:bodyPr>
          <a:lstStyle/>
          <a:p>
            <a:pPr lvl="0"/>
            <a:r>
              <a:rPr lang="en-US" b="1" dirty="0" err="1" smtClean="0">
                <a:solidFill>
                  <a:srgbClr val="0B495F"/>
                </a:solidFill>
              </a:rPr>
              <a:t>Twitter.com</a:t>
            </a:r>
            <a:r>
              <a:rPr lang="en-US" b="1" dirty="0" smtClean="0">
                <a:solidFill>
                  <a:srgbClr val="0B495F"/>
                </a:solidFill>
              </a:rPr>
              <a:t>/</a:t>
            </a:r>
            <a:r>
              <a:rPr lang="en-US" b="1" dirty="0" err="1" smtClean="0">
                <a:solidFill>
                  <a:srgbClr val="0B495F"/>
                </a:solidFill>
              </a:rPr>
              <a:t>Battelleforkids</a:t>
            </a:r>
            <a:endParaRPr lang="en-US" sz="1800" b="1" dirty="0" smtClean="0">
              <a:solidFill>
                <a:srgbClr val="0B495F"/>
              </a:solidFill>
            </a:endParaRPr>
          </a:p>
          <a:p>
            <a:endParaRPr lang="en-US" dirty="0"/>
          </a:p>
        </p:txBody>
      </p:sp>
      <p:sp>
        <p:nvSpPr>
          <p:cNvPr id="30" name="TextBox 29"/>
          <p:cNvSpPr txBox="1"/>
          <p:nvPr userDrawn="1"/>
        </p:nvSpPr>
        <p:spPr>
          <a:xfrm>
            <a:off x="1428904" y="4245357"/>
            <a:ext cx="4028169" cy="646331"/>
          </a:xfrm>
          <a:prstGeom prst="rect">
            <a:avLst/>
          </a:prstGeom>
          <a:noFill/>
        </p:spPr>
        <p:txBody>
          <a:bodyPr wrap="square" rtlCol="0">
            <a:spAutoFit/>
          </a:bodyPr>
          <a:lstStyle/>
          <a:p>
            <a:pPr lvl="0"/>
            <a:r>
              <a:rPr lang="en-US" b="1" dirty="0" err="1" smtClean="0">
                <a:solidFill>
                  <a:srgbClr val="0B495F"/>
                </a:solidFill>
              </a:rPr>
              <a:t>YouTube.com</a:t>
            </a:r>
            <a:r>
              <a:rPr lang="en-US" b="1" dirty="0" smtClean="0">
                <a:solidFill>
                  <a:srgbClr val="0B495F"/>
                </a:solidFill>
              </a:rPr>
              <a:t>/</a:t>
            </a:r>
            <a:r>
              <a:rPr lang="en-US" b="1" dirty="0" err="1" smtClean="0">
                <a:solidFill>
                  <a:srgbClr val="0B495F"/>
                </a:solidFill>
              </a:rPr>
              <a:t>Battelleforkids</a:t>
            </a:r>
            <a:endParaRPr lang="en-US" sz="1800" b="1" dirty="0" smtClean="0">
              <a:solidFill>
                <a:srgbClr val="0B495F"/>
              </a:solidFill>
            </a:endParaRPr>
          </a:p>
          <a:p>
            <a:endParaRPr lang="en-US" dirty="0"/>
          </a:p>
        </p:txBody>
      </p:sp>
      <p:sp>
        <p:nvSpPr>
          <p:cNvPr id="5" name="TextBox 4"/>
          <p:cNvSpPr txBox="1"/>
          <p:nvPr userDrawn="1"/>
        </p:nvSpPr>
        <p:spPr>
          <a:xfrm>
            <a:off x="593937" y="584200"/>
            <a:ext cx="10493163" cy="646331"/>
          </a:xfrm>
          <a:prstGeom prst="rect">
            <a:avLst/>
          </a:prstGeom>
          <a:noFill/>
        </p:spPr>
        <p:txBody>
          <a:bodyPr wrap="square" rtlCol="0">
            <a:spAutoFit/>
          </a:bodyPr>
          <a:lstStyle/>
          <a:p>
            <a:r>
              <a:rPr lang="en-US" sz="3600" b="1" dirty="0" smtClean="0">
                <a:solidFill>
                  <a:srgbClr val="0B495F"/>
                </a:solidFill>
              </a:rPr>
              <a:t>Thank you!</a:t>
            </a:r>
            <a:endParaRPr lang="en-US" sz="3600" b="1" dirty="0">
              <a:solidFill>
                <a:srgbClr val="0B495F"/>
              </a:solidFill>
            </a:endParaRPr>
          </a:p>
        </p:txBody>
      </p:sp>
    </p:spTree>
    <p:extLst>
      <p:ext uri="{BB962C8B-B14F-4D97-AF65-F5344CB8AC3E}">
        <p14:creationId xmlns:p14="http://schemas.microsoft.com/office/powerpoint/2010/main" val="311441571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7982" y="549276"/>
            <a:ext cx="10512862" cy="1141412"/>
          </a:xfr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837982" y="6356351"/>
            <a:ext cx="2742486" cy="365125"/>
          </a:xfrm>
          <a:prstGeom prst="rect">
            <a:avLst/>
          </a:prstGeom>
        </p:spPr>
        <p:txBody>
          <a:bodyPr/>
          <a:lstStyle/>
          <a:p>
            <a:fld id="{85798124-8871-40F9-828D-E5A1E9A301DE}" type="datetimeFigureOut">
              <a:rPr lang="en-US" smtClean="0"/>
              <a:t>6/27/2017</a:t>
            </a:fld>
            <a:endParaRPr lang="en-US"/>
          </a:p>
        </p:txBody>
      </p:sp>
      <p:sp>
        <p:nvSpPr>
          <p:cNvPr id="5" name="Footer Placeholder 4"/>
          <p:cNvSpPr>
            <a:spLocks noGrp="1"/>
          </p:cNvSpPr>
          <p:nvPr>
            <p:ph type="ftr" sz="quarter" idx="11"/>
          </p:nvPr>
        </p:nvSpPr>
        <p:spPr>
          <a:xfrm>
            <a:off x="4037549" y="6356351"/>
            <a:ext cx="4113728"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7C763E6B-02AC-410A-AED7-401597391A58}" type="slidenum">
              <a:rPr lang="en-US" smtClean="0"/>
              <a:t>‹#›</a:t>
            </a:fld>
            <a:endParaRPr lang="en-US"/>
          </a:p>
        </p:txBody>
      </p:sp>
      <p:sp>
        <p:nvSpPr>
          <p:cNvPr id="7" name="Rectangle 6"/>
          <p:cNvSpPr/>
          <p:nvPr userDrawn="1"/>
        </p:nvSpPr>
        <p:spPr>
          <a:xfrm>
            <a:off x="0" y="2"/>
            <a:ext cx="12188825" cy="185737"/>
          </a:xfrm>
          <a:prstGeom prst="rect">
            <a:avLst/>
          </a:prstGeom>
          <a:solidFill>
            <a:srgbClr val="002C77"/>
          </a:solidFill>
          <a:ln>
            <a:solidFill>
              <a:srgbClr val="002C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sp>
        <p:nvSpPr>
          <p:cNvPr id="10" name="Rectangle 9"/>
          <p:cNvSpPr/>
          <p:nvPr userDrawn="1"/>
        </p:nvSpPr>
        <p:spPr>
          <a:xfrm>
            <a:off x="0" y="185738"/>
            <a:ext cx="12188825" cy="92076"/>
          </a:xfrm>
          <a:prstGeom prst="rect">
            <a:avLst/>
          </a:prstGeom>
          <a:solidFill>
            <a:srgbClr val="BB133E"/>
          </a:solidFill>
          <a:ln>
            <a:solidFill>
              <a:srgbClr val="BB13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sp>
        <p:nvSpPr>
          <p:cNvPr id="11" name="Rectangle 10"/>
          <p:cNvSpPr/>
          <p:nvPr userDrawn="1"/>
        </p:nvSpPr>
        <p:spPr>
          <a:xfrm>
            <a:off x="-8706" y="287161"/>
            <a:ext cx="12197532" cy="45719"/>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spTree>
    <p:extLst>
      <p:ext uri="{BB962C8B-B14F-4D97-AF65-F5344CB8AC3E}">
        <p14:creationId xmlns:p14="http://schemas.microsoft.com/office/powerpoint/2010/main" val="669171188"/>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7982" y="6356351"/>
            <a:ext cx="2742486" cy="365125"/>
          </a:xfrm>
          <a:prstGeom prst="rect">
            <a:avLst/>
          </a:prstGeom>
        </p:spPr>
        <p:txBody>
          <a:bodyPr/>
          <a:lstStyle/>
          <a:p>
            <a:fld id="{223CE49E-DF3E-4935-AC3A-CB650AB3CB68}" type="datetimeFigureOut">
              <a:rPr lang="en-US" smtClean="0"/>
              <a:t>6/27/2017</a:t>
            </a:fld>
            <a:endParaRPr lang="en-US" dirty="0"/>
          </a:p>
        </p:txBody>
      </p:sp>
      <p:sp>
        <p:nvSpPr>
          <p:cNvPr id="3" name="Footer Placeholder 2"/>
          <p:cNvSpPr>
            <a:spLocks noGrp="1"/>
          </p:cNvSpPr>
          <p:nvPr>
            <p:ph type="ftr" sz="quarter" idx="11"/>
          </p:nvPr>
        </p:nvSpPr>
        <p:spPr>
          <a:xfrm>
            <a:off x="4037549" y="6356351"/>
            <a:ext cx="4113728" cy="365125"/>
          </a:xfrm>
          <a:prstGeom prst="rect">
            <a:avLst/>
          </a:prstGeom>
        </p:spPr>
        <p:txBody>
          <a:bodyPr/>
          <a:lstStyle/>
          <a:p>
            <a:endParaRPr lang="en-US" dirty="0"/>
          </a:p>
        </p:txBody>
      </p:sp>
      <p:sp>
        <p:nvSpPr>
          <p:cNvPr id="4" name="Slide Number Placeholder 3"/>
          <p:cNvSpPr>
            <a:spLocks noGrp="1"/>
          </p:cNvSpPr>
          <p:nvPr>
            <p:ph type="sldNum" sz="quarter" idx="12"/>
          </p:nvPr>
        </p:nvSpPr>
        <p:spPr/>
        <p:txBody>
          <a:bodyPr/>
          <a:lstStyle/>
          <a:p>
            <a:fld id="{DE7D19F2-4D48-4FE8-B127-5B226A6077BD}" type="slidenum">
              <a:rPr lang="en-US" smtClean="0"/>
              <a:t>‹#›</a:t>
            </a:fld>
            <a:endParaRPr lang="en-US" dirty="0"/>
          </a:p>
        </p:txBody>
      </p:sp>
    </p:spTree>
    <p:extLst>
      <p:ext uri="{BB962C8B-B14F-4D97-AF65-F5344CB8AC3E}">
        <p14:creationId xmlns:p14="http://schemas.microsoft.com/office/powerpoint/2010/main" val="38522940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bout BFK">
    <p:spTree>
      <p:nvGrpSpPr>
        <p:cNvPr id="1" name=""/>
        <p:cNvGrpSpPr/>
        <p:nvPr/>
      </p:nvGrpSpPr>
      <p:grpSpPr>
        <a:xfrm>
          <a:off x="0" y="0"/>
          <a:ext cx="0" cy="0"/>
          <a:chOff x="0" y="0"/>
          <a:chExt cx="0" cy="0"/>
        </a:xfrm>
      </p:grpSpPr>
      <p:pic>
        <p:nvPicPr>
          <p:cNvPr id="21" name="Picture 20" descr="section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31659"/>
            <a:ext cx="12188825" cy="6488010"/>
          </a:xfrm>
          <a:prstGeom prst="rect">
            <a:avLst/>
          </a:prstGeom>
        </p:spPr>
      </p:pic>
      <p:sp>
        <p:nvSpPr>
          <p:cNvPr id="22" name="Rectangle 21"/>
          <p:cNvSpPr/>
          <p:nvPr userDrawn="1"/>
        </p:nvSpPr>
        <p:spPr>
          <a:xfrm>
            <a:off x="727269" y="1752812"/>
            <a:ext cx="45719" cy="4074033"/>
          </a:xfrm>
          <a:prstGeom prst="rect">
            <a:avLst/>
          </a:prstGeom>
          <a:solidFill>
            <a:srgbClr val="6A9E3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descr="BFK_arrows-01.png"/>
          <p:cNvPicPr>
            <a:picLocks noChangeAspect="1"/>
          </p:cNvPicPr>
          <p:nvPr userDrawn="1"/>
        </p:nvPicPr>
        <p:blipFill>
          <a:blip r:embed="rId3">
            <a:alphaModFix amt="38000"/>
            <a:extLst>
              <a:ext uri="{28A0092B-C50C-407E-A947-70E740481C1C}">
                <a14:useLocalDpi xmlns:a14="http://schemas.microsoft.com/office/drawing/2010/main" val="0"/>
              </a:ext>
            </a:extLst>
          </a:blip>
          <a:stretch>
            <a:fillRect/>
          </a:stretch>
        </p:blipFill>
        <p:spPr>
          <a:xfrm>
            <a:off x="6405354" y="511007"/>
            <a:ext cx="727407" cy="727407"/>
          </a:xfrm>
          <a:prstGeom prst="rect">
            <a:avLst/>
          </a:prstGeom>
        </p:spPr>
      </p:pic>
      <p:sp>
        <p:nvSpPr>
          <p:cNvPr id="10" name="TextBox 9"/>
          <p:cNvSpPr txBox="1"/>
          <p:nvPr userDrawn="1"/>
        </p:nvSpPr>
        <p:spPr>
          <a:xfrm>
            <a:off x="1017856" y="1880369"/>
            <a:ext cx="9764444" cy="4081117"/>
          </a:xfrm>
          <a:prstGeom prst="rect">
            <a:avLst/>
          </a:prstGeom>
          <a:noFill/>
        </p:spPr>
        <p:txBody>
          <a:bodyPr wrap="square" rtlCol="0">
            <a:spAutoFit/>
          </a:bodyPr>
          <a:lstStyle/>
          <a:p>
            <a:pPr lvl="0">
              <a:lnSpc>
                <a:spcPct val="120000"/>
              </a:lnSpc>
            </a:pPr>
            <a:r>
              <a:rPr lang="en-US" b="1" dirty="0" smtClean="0">
                <a:solidFill>
                  <a:srgbClr val="FFFFFF"/>
                </a:solidFill>
              </a:rPr>
              <a:t>Battelle for Kids is a national, not-for-profit organization dedicated to improving opportunities for students by supporting the educators who work with them every day.</a:t>
            </a:r>
          </a:p>
          <a:p>
            <a:pPr lvl="0">
              <a:lnSpc>
                <a:spcPct val="120000"/>
              </a:lnSpc>
            </a:pPr>
            <a:endParaRPr lang="en-US" b="1" dirty="0" smtClean="0">
              <a:solidFill>
                <a:srgbClr val="FFFFFF"/>
              </a:solidFill>
            </a:endParaRPr>
          </a:p>
          <a:p>
            <a:pPr lvl="0">
              <a:lnSpc>
                <a:spcPct val="120000"/>
              </a:lnSpc>
            </a:pPr>
            <a:r>
              <a:rPr lang="en-US" b="1" dirty="0" smtClean="0">
                <a:solidFill>
                  <a:srgbClr val="FFFFFF"/>
                </a:solidFill>
              </a:rPr>
              <a:t>We believe in the power of education. We know that by helping educators to become their best, we have the opportunity to change lives.</a:t>
            </a:r>
            <a:r>
              <a:rPr lang="en-US" b="1" baseline="0" dirty="0" smtClean="0">
                <a:solidFill>
                  <a:srgbClr val="FFFFFF"/>
                </a:solidFill>
              </a:rPr>
              <a:t> </a:t>
            </a:r>
            <a:r>
              <a:rPr lang="en-US" b="1" dirty="0" smtClean="0">
                <a:solidFill>
                  <a:srgbClr val="FFFFFF"/>
                </a:solidFill>
              </a:rPr>
              <a:t>Everything we do is guided by this common belief.</a:t>
            </a:r>
          </a:p>
          <a:p>
            <a:pPr lvl="0">
              <a:lnSpc>
                <a:spcPct val="120000"/>
              </a:lnSpc>
            </a:pPr>
            <a:endParaRPr lang="en-US" b="1" dirty="0" smtClean="0">
              <a:solidFill>
                <a:srgbClr val="FFFFFF"/>
              </a:solidFill>
            </a:endParaRPr>
          </a:p>
          <a:p>
            <a:pPr lvl="0">
              <a:lnSpc>
                <a:spcPct val="120000"/>
              </a:lnSpc>
            </a:pPr>
            <a:r>
              <a:rPr lang="en-US" sz="1800" b="1" kern="1200" dirty="0" smtClean="0">
                <a:solidFill>
                  <a:srgbClr val="FFFFFF"/>
                </a:solidFill>
                <a:latin typeface="+mn-lt"/>
                <a:ea typeface="+mn-ea"/>
                <a:cs typeface="+mn-cs"/>
              </a:rPr>
              <a:t>With headquarters in Columbus, Ohio, our mission-driven team of education, communications, technology, and business professionals provides teachers, leaders, and school systems with innovative services, solutions, and products to ensure pathways to success for every student. </a:t>
            </a:r>
          </a:p>
          <a:p>
            <a:pPr>
              <a:lnSpc>
                <a:spcPct val="120000"/>
              </a:lnSpc>
            </a:pPr>
            <a:endParaRPr lang="en-US" b="1" dirty="0">
              <a:solidFill>
                <a:srgbClr val="FFFFFF"/>
              </a:solidFill>
            </a:endParaRPr>
          </a:p>
        </p:txBody>
      </p:sp>
      <p:sp>
        <p:nvSpPr>
          <p:cNvPr id="11" name="Title 1"/>
          <p:cNvSpPr txBox="1">
            <a:spLocks/>
          </p:cNvSpPr>
          <p:nvPr userDrawn="1"/>
        </p:nvSpPr>
        <p:spPr>
          <a:xfrm>
            <a:off x="727269" y="252302"/>
            <a:ext cx="10969943" cy="1143000"/>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4000" b="1" kern="1200">
                <a:solidFill>
                  <a:srgbClr val="FFFFFF"/>
                </a:solidFill>
                <a:latin typeface="+mj-lt"/>
                <a:ea typeface="+mj-ea"/>
                <a:cs typeface="+mj-cs"/>
              </a:defRPr>
            </a:lvl1pPr>
          </a:lstStyle>
          <a:p>
            <a:r>
              <a:rPr lang="en-US" dirty="0" smtClean="0"/>
              <a:t>About Battelle for Kids</a:t>
            </a:r>
            <a:endParaRPr lang="en-US" dirty="0"/>
          </a:p>
        </p:txBody>
      </p:sp>
      <p:sp>
        <p:nvSpPr>
          <p:cNvPr id="12" name="Slide Number Placeholder 5"/>
          <p:cNvSpPr>
            <a:spLocks noGrp="1"/>
          </p:cNvSpPr>
          <p:nvPr>
            <p:ph type="sldNum" sz="quarter" idx="12"/>
          </p:nvPr>
        </p:nvSpPr>
        <p:spPr>
          <a:xfrm>
            <a:off x="9168554" y="6356351"/>
            <a:ext cx="2844059" cy="365125"/>
          </a:xfrm>
          <a:prstGeom prst="rect">
            <a:avLst/>
          </a:prstGeom>
        </p:spPr>
        <p:txBody>
          <a:bodyPr/>
          <a:lstStyle>
            <a:lvl1pPr algn="r">
              <a:defRPr>
                <a:solidFill>
                  <a:schemeClr val="bg1"/>
                </a:solidFill>
              </a:defRPr>
            </a:lvl1pPr>
          </a:lstStyle>
          <a:p>
            <a:fld id="{F086714A-9EAD-354F-98CD-4A13C82B8838}" type="slidenum">
              <a:rPr lang="en-US" smtClean="0"/>
              <a:pPr/>
              <a:t>‹#›</a:t>
            </a:fld>
            <a:endParaRPr lang="en-US" dirty="0"/>
          </a:p>
        </p:txBody>
      </p:sp>
    </p:spTree>
    <p:extLst>
      <p:ext uri="{BB962C8B-B14F-4D97-AF65-F5344CB8AC3E}">
        <p14:creationId xmlns:p14="http://schemas.microsoft.com/office/powerpoint/2010/main" val="41987724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Discussion">
    <p:spTree>
      <p:nvGrpSpPr>
        <p:cNvPr id="1" name=""/>
        <p:cNvGrpSpPr/>
        <p:nvPr/>
      </p:nvGrpSpPr>
      <p:grpSpPr>
        <a:xfrm>
          <a:off x="0" y="0"/>
          <a:ext cx="0" cy="0"/>
          <a:chOff x="0" y="0"/>
          <a:chExt cx="0" cy="0"/>
        </a:xfrm>
      </p:grpSpPr>
      <p:sp>
        <p:nvSpPr>
          <p:cNvPr id="9" name="Rectangle 8"/>
          <p:cNvSpPr/>
          <p:nvPr userDrawn="1"/>
        </p:nvSpPr>
        <p:spPr>
          <a:xfrm>
            <a:off x="4674441" y="3605410"/>
            <a:ext cx="2804664" cy="45719"/>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userDrawn="1"/>
        </p:nvSpPr>
        <p:spPr>
          <a:xfrm>
            <a:off x="4011505" y="3840182"/>
            <a:ext cx="4051897" cy="523220"/>
          </a:xfrm>
          <a:prstGeom prst="rect">
            <a:avLst/>
          </a:prstGeom>
          <a:noFill/>
        </p:spPr>
        <p:txBody>
          <a:bodyPr wrap="square" rtlCol="0">
            <a:spAutoFit/>
          </a:bodyPr>
          <a:lstStyle/>
          <a:p>
            <a:pPr algn="ctr"/>
            <a:r>
              <a:rPr lang="en-US" sz="2800" b="1" dirty="0" smtClean="0">
                <a:solidFill>
                  <a:srgbClr val="0B495F"/>
                </a:solidFill>
              </a:rPr>
              <a:t>DISCUSSION</a:t>
            </a:r>
            <a:endParaRPr lang="en-US" sz="2800" b="1" dirty="0">
              <a:solidFill>
                <a:srgbClr val="0B495F"/>
              </a:solidFill>
            </a:endParaRPr>
          </a:p>
        </p:txBody>
      </p:sp>
      <p:pic>
        <p:nvPicPr>
          <p:cNvPr id="2" name="Picture 1" descr="ppt-icons-46.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22900" y="2260600"/>
            <a:ext cx="1155700" cy="1155700"/>
          </a:xfrm>
          <a:prstGeom prst="rect">
            <a:avLst/>
          </a:prstGeom>
        </p:spPr>
      </p:pic>
      <p:sp>
        <p:nvSpPr>
          <p:cNvPr id="8" name="Slide Number Placeholder 5"/>
          <p:cNvSpPr>
            <a:spLocks noGrp="1"/>
          </p:cNvSpPr>
          <p:nvPr>
            <p:ph type="sldNum" sz="quarter" idx="12"/>
          </p:nvPr>
        </p:nvSpPr>
        <p:spPr>
          <a:xfrm>
            <a:off x="9168554" y="6356351"/>
            <a:ext cx="2844059" cy="365125"/>
          </a:xfrm>
          <a:prstGeom prst="rect">
            <a:avLst/>
          </a:prstGeom>
        </p:spPr>
        <p:txBody>
          <a:bodyPr/>
          <a:lstStyle>
            <a:lvl1pPr algn="r">
              <a:defRPr>
                <a:solidFill>
                  <a:schemeClr val="bg1"/>
                </a:solidFill>
              </a:defRPr>
            </a:lvl1pPr>
          </a:lstStyle>
          <a:p>
            <a:fld id="{F086714A-9EAD-354F-98CD-4A13C82B8838}" type="slidenum">
              <a:rPr lang="en-US" smtClean="0"/>
              <a:pPr/>
              <a:t>‹#›</a:t>
            </a:fld>
            <a:endParaRPr lang="en-US" dirty="0"/>
          </a:p>
        </p:txBody>
      </p:sp>
    </p:spTree>
    <p:extLst>
      <p:ext uri="{BB962C8B-B14F-4D97-AF65-F5344CB8AC3E}">
        <p14:creationId xmlns:p14="http://schemas.microsoft.com/office/powerpoint/2010/main" val="15199479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dditional logo">
    <p:spTree>
      <p:nvGrpSpPr>
        <p:cNvPr id="1" name=""/>
        <p:cNvGrpSpPr/>
        <p:nvPr/>
      </p:nvGrpSpPr>
      <p:grpSpPr>
        <a:xfrm>
          <a:off x="0" y="0"/>
          <a:ext cx="0" cy="0"/>
          <a:chOff x="0" y="0"/>
          <a:chExt cx="0" cy="0"/>
        </a:xfrm>
      </p:grpSpPr>
      <p:sp>
        <p:nvSpPr>
          <p:cNvPr id="6" name="Rectangle 5"/>
          <p:cNvSpPr/>
          <p:nvPr userDrawn="1"/>
        </p:nvSpPr>
        <p:spPr>
          <a:xfrm>
            <a:off x="0" y="6356351"/>
            <a:ext cx="12188825" cy="501649"/>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3"/>
              </a:solidFill>
            </a:endParaRPr>
          </a:p>
        </p:txBody>
      </p:sp>
      <p:sp>
        <p:nvSpPr>
          <p:cNvPr id="2" name="Title 1"/>
          <p:cNvSpPr>
            <a:spLocks noGrp="1"/>
          </p:cNvSpPr>
          <p:nvPr>
            <p:ph type="title" hasCustomPrompt="1"/>
          </p:nvPr>
        </p:nvSpPr>
        <p:spPr>
          <a:xfrm>
            <a:off x="609442" y="151150"/>
            <a:ext cx="8371999" cy="1143000"/>
          </a:xfrm>
        </p:spPr>
        <p:txBody>
          <a:bodyPr/>
          <a:lstStyle>
            <a:lvl1pPr>
              <a:defRPr baseline="0">
                <a:solidFill>
                  <a:schemeClr val="accent3"/>
                </a:solidFill>
              </a:defRPr>
            </a:lvl1pPr>
          </a:lstStyle>
          <a:p>
            <a:r>
              <a:rPr lang="en-US" dirty="0" smtClean="0"/>
              <a:t>Additional logo option</a:t>
            </a:r>
            <a:endParaRPr lang="en-US" dirty="0"/>
          </a:p>
        </p:txBody>
      </p:sp>
      <p:sp>
        <p:nvSpPr>
          <p:cNvPr id="8" name="Text Placeholder 7"/>
          <p:cNvSpPr>
            <a:spLocks noGrp="1"/>
          </p:cNvSpPr>
          <p:nvPr>
            <p:ph type="body" sz="quarter" idx="13"/>
          </p:nvPr>
        </p:nvSpPr>
        <p:spPr>
          <a:xfrm>
            <a:off x="609601" y="1571625"/>
            <a:ext cx="6957682" cy="4359275"/>
          </a:xfrm>
        </p:spPr>
        <p:txBody>
          <a:bodyPr/>
          <a:lstStyle>
            <a:lvl1pPr marL="342900" indent="-342900">
              <a:buFont typeface="Arial" panose="020B0604020202020204" pitchFamily="34" charset="0"/>
              <a:buChar char="•"/>
              <a:defRPr/>
            </a:lvl1pPr>
            <a:lvl2pPr marL="800100" indent="-342900">
              <a:buFont typeface="Courier New" panose="02070309020205020404" pitchFamily="49" charset="0"/>
              <a:buChar char="o"/>
              <a:defRPr/>
            </a:lvl2pPr>
            <a:lvl3pPr marL="1143000" indent="-228600">
              <a:buFont typeface="Wingdings" panose="05000000000000000000" pitchFamily="2" charset="2"/>
              <a:buChar char="§"/>
              <a:defRPr/>
            </a:lvl3pPr>
            <a:lvl4pPr marL="1600200" indent="-228600">
              <a:buFont typeface="Arial" panose="020B0604020202020204" pitchFamily="34" charset="0"/>
              <a:buChar char="•"/>
              <a:defRPr/>
            </a:lvl4pPr>
            <a:lvl5pPr marL="2057400" indent="-228600">
              <a:buClr>
                <a:srgbClr val="6A9E32"/>
              </a:buClr>
              <a:buFont typeface="Arial" panose="020B0604020202020204" pitchFamily="34" charset="0"/>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Picture Placeholder 9"/>
          <p:cNvSpPr>
            <a:spLocks noGrp="1"/>
          </p:cNvSpPr>
          <p:nvPr>
            <p:ph type="pic" sz="quarter" idx="14" hasCustomPrompt="1"/>
          </p:nvPr>
        </p:nvSpPr>
        <p:spPr>
          <a:xfrm>
            <a:off x="8024310" y="1571625"/>
            <a:ext cx="3554915" cy="4359275"/>
          </a:xfrm>
        </p:spPr>
        <p:txBody>
          <a:bodyPr/>
          <a:lstStyle>
            <a:lvl1pPr>
              <a:defRPr baseline="0"/>
            </a:lvl1pPr>
          </a:lstStyle>
          <a:p>
            <a:r>
              <a:rPr lang="en-US" dirty="0" smtClean="0"/>
              <a:t>Insert picture from file or from picture slide</a:t>
            </a:r>
            <a:endParaRPr lang="en-US" dirty="0"/>
          </a:p>
        </p:txBody>
      </p:sp>
      <p:sp>
        <p:nvSpPr>
          <p:cNvPr id="9" name="Picture Placeholder 8"/>
          <p:cNvSpPr>
            <a:spLocks noGrp="1"/>
          </p:cNvSpPr>
          <p:nvPr>
            <p:ph type="pic" sz="quarter" idx="15" hasCustomPrompt="1"/>
          </p:nvPr>
        </p:nvSpPr>
        <p:spPr>
          <a:xfrm>
            <a:off x="9188355" y="151150"/>
            <a:ext cx="2390870" cy="1006475"/>
          </a:xfrm>
        </p:spPr>
        <p:txBody>
          <a:bodyPr/>
          <a:lstStyle/>
          <a:p>
            <a:r>
              <a:rPr lang="en-US" dirty="0" smtClean="0"/>
              <a:t>Additional logo</a:t>
            </a:r>
            <a:endParaRPr lang="en-US" dirty="0"/>
          </a:p>
        </p:txBody>
      </p:sp>
    </p:spTree>
    <p:extLst>
      <p:ext uri="{BB962C8B-B14F-4D97-AF65-F5344CB8AC3E}">
        <p14:creationId xmlns:p14="http://schemas.microsoft.com/office/powerpoint/2010/main" val="19418052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Additional logo">
    <p:spTree>
      <p:nvGrpSpPr>
        <p:cNvPr id="1" name=""/>
        <p:cNvGrpSpPr/>
        <p:nvPr/>
      </p:nvGrpSpPr>
      <p:grpSpPr>
        <a:xfrm>
          <a:off x="0" y="0"/>
          <a:ext cx="0" cy="0"/>
          <a:chOff x="0" y="0"/>
          <a:chExt cx="0" cy="0"/>
        </a:xfrm>
      </p:grpSpPr>
      <p:sp>
        <p:nvSpPr>
          <p:cNvPr id="6" name="Rectangle 5"/>
          <p:cNvSpPr/>
          <p:nvPr userDrawn="1"/>
        </p:nvSpPr>
        <p:spPr>
          <a:xfrm>
            <a:off x="0" y="6356351"/>
            <a:ext cx="12188825" cy="501649"/>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3"/>
              </a:solidFill>
            </a:endParaRPr>
          </a:p>
        </p:txBody>
      </p:sp>
      <p:sp>
        <p:nvSpPr>
          <p:cNvPr id="2" name="Title 1"/>
          <p:cNvSpPr>
            <a:spLocks noGrp="1"/>
          </p:cNvSpPr>
          <p:nvPr>
            <p:ph type="title" hasCustomPrompt="1"/>
          </p:nvPr>
        </p:nvSpPr>
        <p:spPr>
          <a:xfrm>
            <a:off x="609442" y="151150"/>
            <a:ext cx="8371999" cy="1143000"/>
          </a:xfrm>
        </p:spPr>
        <p:txBody>
          <a:bodyPr/>
          <a:lstStyle>
            <a:lvl1pPr>
              <a:defRPr baseline="0">
                <a:solidFill>
                  <a:schemeClr val="accent3"/>
                </a:solidFill>
              </a:defRPr>
            </a:lvl1pPr>
          </a:lstStyle>
          <a:p>
            <a:r>
              <a:rPr lang="en-US" dirty="0" smtClean="0"/>
              <a:t>Additional logo option</a:t>
            </a:r>
            <a:endParaRPr lang="en-US" dirty="0"/>
          </a:p>
        </p:txBody>
      </p:sp>
      <p:sp>
        <p:nvSpPr>
          <p:cNvPr id="8" name="Text Placeholder 7"/>
          <p:cNvSpPr>
            <a:spLocks noGrp="1"/>
          </p:cNvSpPr>
          <p:nvPr>
            <p:ph type="body" sz="quarter" idx="13"/>
          </p:nvPr>
        </p:nvSpPr>
        <p:spPr>
          <a:xfrm>
            <a:off x="609601" y="1571625"/>
            <a:ext cx="6957682" cy="4359275"/>
          </a:xfrm>
        </p:spPr>
        <p:txBody>
          <a:bodyPr/>
          <a:lstStyle>
            <a:lvl2pPr marL="800100" indent="-342900">
              <a:buFont typeface="Arial" panose="020B0604020202020204" pitchFamily="34" charset="0"/>
              <a:buChar char="•"/>
              <a:defRPr/>
            </a:lvl2pPr>
            <a:lvl3pPr marL="1143000" indent="-228600">
              <a:buFont typeface="Courier New" panose="02070309020205020404" pitchFamily="49" charset="0"/>
              <a:buChar char="o"/>
              <a:defRPr/>
            </a:lvl3pPr>
            <a:lvl4pPr marL="1600200" indent="-228600">
              <a:buFont typeface="Wingdings" panose="05000000000000000000" pitchFamily="2" charset="2"/>
              <a:buChar char="§"/>
              <a:defRPr/>
            </a:lvl4pPr>
            <a:lvl5pPr marL="2057400" indent="-228600">
              <a:buClr>
                <a:srgbClr val="6A9E32"/>
              </a:buClr>
              <a:buFont typeface="Arial" panose="020B0604020202020204" pitchFamily="34" charset="0"/>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Picture Placeholder 9"/>
          <p:cNvSpPr>
            <a:spLocks noGrp="1"/>
          </p:cNvSpPr>
          <p:nvPr>
            <p:ph type="pic" sz="quarter" idx="14" hasCustomPrompt="1"/>
          </p:nvPr>
        </p:nvSpPr>
        <p:spPr>
          <a:xfrm>
            <a:off x="8024310" y="1571625"/>
            <a:ext cx="3554915" cy="4359275"/>
          </a:xfrm>
        </p:spPr>
        <p:txBody>
          <a:bodyPr/>
          <a:lstStyle>
            <a:lvl1pPr>
              <a:defRPr baseline="0"/>
            </a:lvl1pPr>
          </a:lstStyle>
          <a:p>
            <a:r>
              <a:rPr lang="en-US" dirty="0" smtClean="0"/>
              <a:t>Insert picture from file or from picture slide</a:t>
            </a:r>
            <a:endParaRPr lang="en-US" dirty="0"/>
          </a:p>
        </p:txBody>
      </p:sp>
      <p:sp>
        <p:nvSpPr>
          <p:cNvPr id="9" name="Picture Placeholder 8"/>
          <p:cNvSpPr>
            <a:spLocks noGrp="1"/>
          </p:cNvSpPr>
          <p:nvPr>
            <p:ph type="pic" sz="quarter" idx="15" hasCustomPrompt="1"/>
          </p:nvPr>
        </p:nvSpPr>
        <p:spPr>
          <a:xfrm>
            <a:off x="9188355" y="151150"/>
            <a:ext cx="2390870" cy="1006475"/>
          </a:xfrm>
        </p:spPr>
        <p:txBody>
          <a:bodyPr/>
          <a:lstStyle/>
          <a:p>
            <a:r>
              <a:rPr lang="en-US" dirty="0" smtClean="0"/>
              <a:t>Additional logo</a:t>
            </a:r>
            <a:endParaRPr lang="en-US" dirty="0"/>
          </a:p>
        </p:txBody>
      </p:sp>
      <p:sp>
        <p:nvSpPr>
          <p:cNvPr id="12" name="Slide Number Placeholder 5"/>
          <p:cNvSpPr>
            <a:spLocks noGrp="1"/>
          </p:cNvSpPr>
          <p:nvPr>
            <p:ph type="sldNum" sz="quarter" idx="12"/>
          </p:nvPr>
        </p:nvSpPr>
        <p:spPr>
          <a:xfrm>
            <a:off x="9168554" y="6356351"/>
            <a:ext cx="2844059" cy="365125"/>
          </a:xfrm>
          <a:prstGeom prst="rect">
            <a:avLst/>
          </a:prstGeom>
        </p:spPr>
        <p:txBody>
          <a:bodyPr/>
          <a:lstStyle>
            <a:lvl1pPr algn="r">
              <a:defRPr>
                <a:solidFill>
                  <a:schemeClr val="bg1"/>
                </a:solidFill>
              </a:defRPr>
            </a:lvl1pPr>
          </a:lstStyle>
          <a:p>
            <a:fld id="{F086714A-9EAD-354F-98CD-4A13C82B8838}" type="slidenum">
              <a:rPr lang="en-US" smtClean="0"/>
              <a:pPr/>
              <a:t>‹#›</a:t>
            </a:fld>
            <a:endParaRPr lang="en-US" dirty="0"/>
          </a:p>
        </p:txBody>
      </p:sp>
    </p:spTree>
    <p:extLst>
      <p:ext uri="{BB962C8B-B14F-4D97-AF65-F5344CB8AC3E}">
        <p14:creationId xmlns:p14="http://schemas.microsoft.com/office/powerpoint/2010/main" val="42771297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one text box ">
    <p:spTree>
      <p:nvGrpSpPr>
        <p:cNvPr id="1" name=""/>
        <p:cNvGrpSpPr/>
        <p:nvPr/>
      </p:nvGrpSpPr>
      <p:grpSpPr>
        <a:xfrm>
          <a:off x="0" y="0"/>
          <a:ext cx="0" cy="0"/>
          <a:chOff x="0" y="0"/>
          <a:chExt cx="0" cy="0"/>
        </a:xfrm>
      </p:grpSpPr>
      <p:sp>
        <p:nvSpPr>
          <p:cNvPr id="6" name="Rectangle 5"/>
          <p:cNvSpPr/>
          <p:nvPr userDrawn="1"/>
        </p:nvSpPr>
        <p:spPr>
          <a:xfrm>
            <a:off x="0" y="6356351"/>
            <a:ext cx="12188825" cy="501649"/>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3"/>
              </a:solidFill>
            </a:endParaRPr>
          </a:p>
        </p:txBody>
      </p:sp>
      <p:sp>
        <p:nvSpPr>
          <p:cNvPr id="2" name="Title 1"/>
          <p:cNvSpPr>
            <a:spLocks noGrp="1"/>
          </p:cNvSpPr>
          <p:nvPr>
            <p:ph type="title" hasCustomPrompt="1"/>
          </p:nvPr>
        </p:nvSpPr>
        <p:spPr>
          <a:xfrm>
            <a:off x="609441" y="151150"/>
            <a:ext cx="11116049" cy="1143000"/>
          </a:xfrm>
        </p:spPr>
        <p:txBody>
          <a:bodyPr>
            <a:normAutofit/>
          </a:bodyPr>
          <a:lstStyle>
            <a:lvl1pPr>
              <a:defRPr lang="en-US" sz="4000" b="1" kern="1200" baseline="0" dirty="0">
                <a:solidFill>
                  <a:schemeClr val="accent3"/>
                </a:solidFill>
                <a:latin typeface="+mj-lt"/>
                <a:ea typeface="+mj-ea"/>
                <a:cs typeface="+mj-cs"/>
              </a:defRPr>
            </a:lvl1pPr>
          </a:lstStyle>
          <a:p>
            <a:r>
              <a:rPr lang="en-US" dirty="0" smtClean="0"/>
              <a:t>Title and Content</a:t>
            </a:r>
            <a:endParaRPr lang="en-US" dirty="0"/>
          </a:p>
        </p:txBody>
      </p:sp>
      <p:sp>
        <p:nvSpPr>
          <p:cNvPr id="10" name="Slide Number Placeholder 5"/>
          <p:cNvSpPr>
            <a:spLocks noGrp="1"/>
          </p:cNvSpPr>
          <p:nvPr>
            <p:ph type="sldNum" sz="quarter" idx="12"/>
          </p:nvPr>
        </p:nvSpPr>
        <p:spPr>
          <a:xfrm>
            <a:off x="9168554" y="6356351"/>
            <a:ext cx="2844059" cy="365125"/>
          </a:xfrm>
          <a:prstGeom prst="rect">
            <a:avLst/>
          </a:prstGeom>
        </p:spPr>
        <p:txBody>
          <a:bodyPr/>
          <a:lstStyle>
            <a:lvl1pPr algn="r">
              <a:defRPr>
                <a:solidFill>
                  <a:schemeClr val="bg1"/>
                </a:solidFill>
              </a:defRPr>
            </a:lvl1pPr>
          </a:lstStyle>
          <a:p>
            <a:fld id="{F086714A-9EAD-354F-98CD-4A13C82B8838}" type="slidenum">
              <a:rPr lang="en-US" smtClean="0"/>
              <a:pPr/>
              <a:t>‹#›</a:t>
            </a:fld>
            <a:endParaRPr lang="en-US" dirty="0"/>
          </a:p>
        </p:txBody>
      </p:sp>
      <p:sp>
        <p:nvSpPr>
          <p:cNvPr id="7" name="Text Placeholder 7"/>
          <p:cNvSpPr>
            <a:spLocks noGrp="1"/>
          </p:cNvSpPr>
          <p:nvPr>
            <p:ph type="body" sz="quarter" idx="13"/>
          </p:nvPr>
        </p:nvSpPr>
        <p:spPr>
          <a:xfrm>
            <a:off x="609600" y="1571625"/>
            <a:ext cx="11115889" cy="4359275"/>
          </a:xfrm>
        </p:spPr>
        <p:txBody>
          <a:bodyPr/>
          <a:lstStyle>
            <a:lvl2pPr marL="800100" indent="-342900">
              <a:buFont typeface="Arial" panose="020B0604020202020204" pitchFamily="34" charset="0"/>
              <a:buChar char="•"/>
              <a:defRPr/>
            </a:lvl2pPr>
            <a:lvl3pPr marL="1143000" indent="-228600">
              <a:buFont typeface="Courier New" panose="02070309020205020404" pitchFamily="49" charset="0"/>
              <a:buChar char="o"/>
              <a:defRPr/>
            </a:lvl3pPr>
            <a:lvl4pPr marL="1600200" indent="-228600">
              <a:buFont typeface="Wingdings" panose="05000000000000000000" pitchFamily="2" charset="2"/>
              <a:buChar char="§"/>
              <a:defRPr/>
            </a:lvl4pPr>
            <a:lvl5pPr marL="2057400" indent="-228600">
              <a:buClr>
                <a:srgbClr val="6A9E32"/>
              </a:buClr>
              <a:buFont typeface="Arial" panose="020B0604020202020204" pitchFamily="34" charset="0"/>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691618130"/>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Just Title">
    <p:spTree>
      <p:nvGrpSpPr>
        <p:cNvPr id="1" name=""/>
        <p:cNvGrpSpPr/>
        <p:nvPr/>
      </p:nvGrpSpPr>
      <p:grpSpPr>
        <a:xfrm>
          <a:off x="0" y="0"/>
          <a:ext cx="0" cy="0"/>
          <a:chOff x="0" y="0"/>
          <a:chExt cx="0" cy="0"/>
        </a:xfrm>
      </p:grpSpPr>
      <p:sp>
        <p:nvSpPr>
          <p:cNvPr id="6" name="Rectangle 5"/>
          <p:cNvSpPr/>
          <p:nvPr userDrawn="1"/>
        </p:nvSpPr>
        <p:spPr>
          <a:xfrm>
            <a:off x="0" y="6356351"/>
            <a:ext cx="12188825" cy="501649"/>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3"/>
              </a:solidFill>
            </a:endParaRPr>
          </a:p>
        </p:txBody>
      </p:sp>
      <p:sp>
        <p:nvSpPr>
          <p:cNvPr id="2" name="Title 1"/>
          <p:cNvSpPr>
            <a:spLocks noGrp="1"/>
          </p:cNvSpPr>
          <p:nvPr>
            <p:ph type="title" hasCustomPrompt="1"/>
          </p:nvPr>
        </p:nvSpPr>
        <p:spPr>
          <a:xfrm>
            <a:off x="609442" y="151150"/>
            <a:ext cx="11141404" cy="1143000"/>
          </a:xfrm>
        </p:spPr>
        <p:txBody>
          <a:bodyPr/>
          <a:lstStyle>
            <a:lvl1pPr>
              <a:defRPr baseline="0">
                <a:solidFill>
                  <a:schemeClr val="accent3"/>
                </a:solidFill>
              </a:defRPr>
            </a:lvl1pPr>
          </a:lstStyle>
          <a:p>
            <a:r>
              <a:rPr lang="en-US" dirty="0" smtClean="0"/>
              <a:t>Just title</a:t>
            </a:r>
            <a:endParaRPr lang="en-US" dirty="0"/>
          </a:p>
        </p:txBody>
      </p:sp>
      <p:sp>
        <p:nvSpPr>
          <p:cNvPr id="8" name="Slide Number Placeholder 5"/>
          <p:cNvSpPr>
            <a:spLocks noGrp="1"/>
          </p:cNvSpPr>
          <p:nvPr>
            <p:ph type="sldNum" sz="quarter" idx="12"/>
          </p:nvPr>
        </p:nvSpPr>
        <p:spPr>
          <a:xfrm>
            <a:off x="9168554" y="6356351"/>
            <a:ext cx="2844059" cy="365125"/>
          </a:xfrm>
          <a:prstGeom prst="rect">
            <a:avLst/>
          </a:prstGeom>
        </p:spPr>
        <p:txBody>
          <a:bodyPr/>
          <a:lstStyle>
            <a:lvl1pPr algn="r">
              <a:defRPr>
                <a:solidFill>
                  <a:schemeClr val="bg1"/>
                </a:solidFill>
              </a:defRPr>
            </a:lvl1pPr>
          </a:lstStyle>
          <a:p>
            <a:fld id="{F086714A-9EAD-354F-98CD-4A13C82B8838}" type="slidenum">
              <a:rPr lang="en-US" smtClean="0"/>
              <a:pPr/>
              <a:t>‹#›</a:t>
            </a:fld>
            <a:endParaRPr lang="en-US" dirty="0"/>
          </a:p>
        </p:txBody>
      </p:sp>
    </p:spTree>
    <p:extLst>
      <p:ext uri="{BB962C8B-B14F-4D97-AF65-F5344CB8AC3E}">
        <p14:creationId xmlns:p14="http://schemas.microsoft.com/office/powerpoint/2010/main" val="211419184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6356351"/>
            <a:ext cx="12188825" cy="501649"/>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3"/>
              </a:solidFill>
            </a:endParaRPr>
          </a:p>
        </p:txBody>
      </p:sp>
      <p:sp>
        <p:nvSpPr>
          <p:cNvPr id="2" name="Title Placeholder 1"/>
          <p:cNvSpPr>
            <a:spLocks noGrp="1"/>
          </p:cNvSpPr>
          <p:nvPr>
            <p:ph type="title"/>
          </p:nvPr>
        </p:nvSpPr>
        <p:spPr>
          <a:xfrm>
            <a:off x="609441" y="274638"/>
            <a:ext cx="10969943"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10" name="Text Placeholder 2"/>
          <p:cNvSpPr>
            <a:spLocks noGrp="1"/>
          </p:cNvSpPr>
          <p:nvPr>
            <p:ph type="body" idx="1"/>
          </p:nvPr>
        </p:nvSpPr>
        <p:spPr>
          <a:xfrm>
            <a:off x="609600" y="1600200"/>
            <a:ext cx="10969625"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8" name="Slide Number Placeholder 5"/>
          <p:cNvSpPr>
            <a:spLocks noGrp="1"/>
          </p:cNvSpPr>
          <p:nvPr>
            <p:ph type="sldNum" sz="quarter" idx="4"/>
          </p:nvPr>
        </p:nvSpPr>
        <p:spPr>
          <a:xfrm>
            <a:off x="9168554" y="6356351"/>
            <a:ext cx="2844059" cy="365125"/>
          </a:xfrm>
          <a:prstGeom prst="rect">
            <a:avLst/>
          </a:prstGeom>
        </p:spPr>
        <p:txBody>
          <a:bodyPr/>
          <a:lstStyle>
            <a:lvl1pPr algn="r">
              <a:defRPr>
                <a:solidFill>
                  <a:schemeClr val="bg1"/>
                </a:solidFill>
              </a:defRPr>
            </a:lvl1pPr>
          </a:lstStyle>
          <a:p>
            <a:fld id="{F086714A-9EAD-354F-98CD-4A13C82B8838}" type="slidenum">
              <a:rPr lang="en-US" smtClean="0"/>
              <a:pPr/>
              <a:t>‹#›</a:t>
            </a:fld>
            <a:endParaRPr lang="en-US" dirty="0"/>
          </a:p>
        </p:txBody>
      </p:sp>
    </p:spTree>
    <p:extLst>
      <p:ext uri="{BB962C8B-B14F-4D97-AF65-F5344CB8AC3E}">
        <p14:creationId xmlns:p14="http://schemas.microsoft.com/office/powerpoint/2010/main" val="2739281926"/>
      </p:ext>
    </p:extLst>
  </p:cSld>
  <p:clrMap bg1="lt1" tx1="dk1" bg2="lt2" tx2="dk2" accent1="accent1" accent2="accent2" accent3="accent3" accent4="accent4" accent5="accent5" accent6="accent6" hlink="hlink" folHlink="folHlink"/>
  <p:sldLayoutIdLst>
    <p:sldLayoutId id="2147483661" r:id="rId1"/>
    <p:sldLayoutId id="2147483724" r:id="rId2"/>
    <p:sldLayoutId id="2147483730" r:id="rId3"/>
    <p:sldLayoutId id="2147483718" r:id="rId4"/>
    <p:sldLayoutId id="2147483726" r:id="rId5"/>
    <p:sldLayoutId id="2147483660" r:id="rId6"/>
    <p:sldLayoutId id="2147483727" r:id="rId7"/>
    <p:sldLayoutId id="2147483723" r:id="rId8"/>
    <p:sldLayoutId id="2147483722" r:id="rId9"/>
    <p:sldLayoutId id="2147483721" r:id="rId10"/>
    <p:sldLayoutId id="2147483717" r:id="rId11"/>
    <p:sldLayoutId id="2147483719" r:id="rId12"/>
    <p:sldLayoutId id="2147483704" r:id="rId13"/>
    <p:sldLayoutId id="2147483654" r:id="rId14"/>
    <p:sldLayoutId id="2147483663" r:id="rId15"/>
    <p:sldLayoutId id="2147483666" r:id="rId16"/>
    <p:sldLayoutId id="2147483650" r:id="rId17"/>
    <p:sldLayoutId id="2147483662" r:id="rId18"/>
    <p:sldLayoutId id="2147483665" r:id="rId19"/>
    <p:sldLayoutId id="2147483656" r:id="rId20"/>
    <p:sldLayoutId id="2147483651" r:id="rId21"/>
    <p:sldLayoutId id="2147483725" r:id="rId22"/>
    <p:sldLayoutId id="2147483720" r:id="rId23"/>
    <p:sldLayoutId id="2147483653" r:id="rId24"/>
    <p:sldLayoutId id="2147483655" r:id="rId25"/>
    <p:sldLayoutId id="2147483667" r:id="rId26"/>
    <p:sldLayoutId id="2147483657" r:id="rId27"/>
    <p:sldLayoutId id="2147483668" r:id="rId28"/>
    <p:sldLayoutId id="2147483729" r:id="rId29"/>
    <p:sldLayoutId id="2147483728" r:id="rId30"/>
    <p:sldLayoutId id="2147483732" r:id="rId31"/>
    <p:sldLayoutId id="2147483733" r:id="rId32"/>
  </p:sldLayoutIdLst>
  <p:timing>
    <p:tnLst>
      <p:par>
        <p:cTn id="1" dur="indefinite" restart="never" nodeType="tmRoot"/>
      </p:par>
    </p:tnLst>
  </p:timing>
  <p:hf sldNum="0" hdr="0" dt="0"/>
  <p:txStyles>
    <p:titleStyle>
      <a:lvl1pPr algn="l" defTabSz="457200" rtl="0" eaLnBrk="1" latinLnBrk="0" hangingPunct="1">
        <a:spcBef>
          <a:spcPct val="0"/>
        </a:spcBef>
        <a:buNone/>
        <a:defRPr sz="4000" b="1" kern="1200">
          <a:solidFill>
            <a:schemeClr val="tx2"/>
          </a:solidFill>
          <a:latin typeface="+mj-lt"/>
          <a:ea typeface="+mj-ea"/>
          <a:cs typeface="+mj-cs"/>
        </a:defRPr>
      </a:lvl1pPr>
    </p:titleStyle>
    <p:bodyStyle>
      <a:lvl1pPr marL="0" marR="0" indent="0" algn="l" defTabSz="457200" rtl="0" eaLnBrk="1" fontAlgn="auto" latinLnBrk="0" hangingPunct="1">
        <a:lnSpc>
          <a:spcPct val="120000"/>
        </a:lnSpc>
        <a:spcBef>
          <a:spcPct val="20000"/>
        </a:spcBef>
        <a:spcAft>
          <a:spcPts val="0"/>
        </a:spcAft>
        <a:buClr>
          <a:srgbClr val="6A9E32"/>
        </a:buClr>
        <a:buSzTx/>
        <a:buFontTx/>
        <a:buNone/>
        <a:tabLst/>
        <a:defRPr sz="2400" b="0" kern="1200">
          <a:solidFill>
            <a:schemeClr val="tx1"/>
          </a:solidFill>
          <a:latin typeface="+mn-lt"/>
          <a:ea typeface="+mn-ea"/>
          <a:cs typeface="+mn-cs"/>
        </a:defRPr>
      </a:lvl1pPr>
      <a:lvl2pPr marL="742950" indent="-285750" algn="l" defTabSz="457200" rtl="0" eaLnBrk="1" latinLnBrk="0" hangingPunct="1">
        <a:lnSpc>
          <a:spcPct val="120000"/>
        </a:lnSpc>
        <a:spcBef>
          <a:spcPct val="20000"/>
        </a:spcBef>
        <a:buClr>
          <a:srgbClr val="6A9E32"/>
        </a:buClr>
        <a:buSzPct val="100000"/>
        <a:buFont typeface="Lucida Grande"/>
        <a:buChar char="»"/>
        <a:defRPr sz="2000" kern="1200">
          <a:solidFill>
            <a:schemeClr val="tx1"/>
          </a:solidFill>
          <a:latin typeface="+mn-lt"/>
          <a:ea typeface="+mn-ea"/>
          <a:cs typeface="+mn-cs"/>
        </a:defRPr>
      </a:lvl2pPr>
      <a:lvl3pPr marL="1143000" indent="-228600" algn="l" defTabSz="457200" rtl="0" eaLnBrk="1" latinLnBrk="0" hangingPunct="1">
        <a:lnSpc>
          <a:spcPct val="120000"/>
        </a:lnSpc>
        <a:spcBef>
          <a:spcPct val="20000"/>
        </a:spcBef>
        <a:buClr>
          <a:srgbClr val="6A9E32"/>
        </a:buClr>
        <a:buFont typeface="Arial"/>
        <a:buChar char="•"/>
        <a:defRPr sz="1800" kern="1200">
          <a:solidFill>
            <a:schemeClr val="tx1"/>
          </a:solidFill>
          <a:latin typeface="+mn-lt"/>
          <a:ea typeface="+mn-ea"/>
          <a:cs typeface="+mn-cs"/>
        </a:defRPr>
      </a:lvl3pPr>
      <a:lvl4pPr marL="1600200" indent="-228600" algn="l" defTabSz="457200" rtl="0" eaLnBrk="1" latinLnBrk="0" hangingPunct="1">
        <a:lnSpc>
          <a:spcPct val="120000"/>
        </a:lnSpc>
        <a:spcBef>
          <a:spcPct val="20000"/>
        </a:spcBef>
        <a:buClr>
          <a:srgbClr val="6A9E32"/>
        </a:buClr>
        <a:buFont typeface="Courier New"/>
        <a:buChar char="o"/>
        <a:defRPr sz="1600" kern="1200">
          <a:solidFill>
            <a:schemeClr val="tx1"/>
          </a:solidFill>
          <a:latin typeface="+mn-lt"/>
          <a:ea typeface="+mn-ea"/>
          <a:cs typeface="+mn-cs"/>
        </a:defRPr>
      </a:lvl4pPr>
      <a:lvl5pPr marL="2057400" indent="-228600" algn="l" defTabSz="457200" rtl="0" eaLnBrk="1" latinLnBrk="0" hangingPunct="1">
        <a:lnSpc>
          <a:spcPct val="120000"/>
        </a:lnSpc>
        <a:spcBef>
          <a:spcPct val="20000"/>
        </a:spcBef>
        <a:buFont typeface="Arial"/>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xml"/><Relationship Id="rId1" Type="http://schemas.openxmlformats.org/officeDocument/2006/relationships/slideLayout" Target="../slideLayouts/slideLayout31.xml"/><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hyperlink" Target="mailto:bmitchell@bfk.org" TargetMode="Externa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hyperlink" Target="https://drive.google.com/open?id=0B9aw3_DhHlhhTzgybWJSbXVrZ3M" TargetMode="Externa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31.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1.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37.xml.rels><?xml version="1.0" encoding="UTF-8" standalone="yes"?>
<Relationships xmlns="http://schemas.openxmlformats.org/package/2006/relationships"><Relationship Id="rId8" Type="http://schemas.openxmlformats.org/officeDocument/2006/relationships/hyperlink" Target="http://www.cof.org/community-foundation-locator" TargetMode="External"/><Relationship Id="rId3" Type="http://schemas.openxmlformats.org/officeDocument/2006/relationships/hyperlink" Target="http://www.rd.usda.gov/programs-services/all-programs/community-facilities-programs" TargetMode="External"/><Relationship Id="rId7" Type="http://schemas.openxmlformats.org/officeDocument/2006/relationships/hyperlink" Target="https://www.fta.dot.gov/funding/grants/rural-transportation-assistance-program-5311b3" TargetMode="External"/><Relationship Id="rId2" Type="http://schemas.openxmlformats.org/officeDocument/2006/relationships/hyperlink" Target="http://www2.ed.gov/nclb/freedom/local/reap.html" TargetMode="External"/><Relationship Id="rId1" Type="http://schemas.openxmlformats.org/officeDocument/2006/relationships/slideLayout" Target="../slideLayouts/slideLayout31.xml"/><Relationship Id="rId6" Type="http://schemas.openxmlformats.org/officeDocument/2006/relationships/hyperlink" Target="http://www.acf.hhs.gov/programs/ana/programs/native-language-preservation-maintenance" TargetMode="External"/><Relationship Id="rId5" Type="http://schemas.openxmlformats.org/officeDocument/2006/relationships/hyperlink" Target="http://www.rd.usda.gov/programs-services/community-connect-grants" TargetMode="External"/><Relationship Id="rId4" Type="http://schemas.openxmlformats.org/officeDocument/2006/relationships/hyperlink" Target="http://www.rd.usda.gov/about-rd/agencies/rural-housing-service" TargetMode="External"/></Relationships>
</file>

<file path=ppt/slides/_rels/slide3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8.xml"/><Relationship Id="rId4" Type="http://schemas.openxmlformats.org/officeDocument/2006/relationships/image" Target="../media/image14.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Promise of Rural </a:t>
            </a:r>
            <a:r>
              <a:rPr lang="en-US" dirty="0" err="1" smtClean="0"/>
              <a:t>Collaboratives</a:t>
            </a:r>
            <a:endParaRPr lang="en-US" dirty="0"/>
          </a:p>
        </p:txBody>
      </p:sp>
      <p:sp>
        <p:nvSpPr>
          <p:cNvPr id="3" name="Subtitle 2"/>
          <p:cNvSpPr>
            <a:spLocks noGrp="1"/>
          </p:cNvSpPr>
          <p:nvPr>
            <p:ph type="subTitle" idx="1"/>
          </p:nvPr>
        </p:nvSpPr>
        <p:spPr/>
        <p:txBody>
          <a:bodyPr/>
          <a:lstStyle/>
          <a:p>
            <a:r>
              <a:rPr lang="en-US" dirty="0" smtClean="0"/>
              <a:t>Appalachian Higher Education Network Conference</a:t>
            </a:r>
          </a:p>
          <a:p>
            <a:r>
              <a:rPr lang="en-US" dirty="0" smtClean="0"/>
              <a:t>June 27, 2017</a:t>
            </a:r>
            <a:endParaRPr lang="en-US" dirty="0"/>
          </a:p>
        </p:txBody>
      </p:sp>
      <p:sp>
        <p:nvSpPr>
          <p:cNvPr id="6" name="Footer Placeholder 4"/>
          <p:cNvSpPr>
            <a:spLocks noGrp="1"/>
          </p:cNvSpPr>
          <p:nvPr>
            <p:ph type="ftr" sz="quarter" idx="11"/>
          </p:nvPr>
        </p:nvSpPr>
        <p:spPr>
          <a:xfrm>
            <a:off x="4164515" y="6419851"/>
            <a:ext cx="3859795" cy="365125"/>
          </a:xfrm>
          <a:prstGeom prst="rect">
            <a:avLst/>
          </a:prstGeom>
        </p:spPr>
        <p:txBody>
          <a:bodyPr anchor="ctr"/>
          <a:lstStyle>
            <a:lvl1pPr algn="ctr">
              <a:defRPr>
                <a:solidFill>
                  <a:schemeClr val="bg1"/>
                </a:solidFill>
              </a:defRPr>
            </a:lvl1pPr>
          </a:lstStyle>
          <a:p>
            <a:r>
              <a:rPr lang="en-US" baseline="30000" dirty="0" smtClean="0"/>
              <a:t>© 2016, Battelle for Kids. All Rights Reserved. </a:t>
            </a:r>
            <a:endParaRPr lang="en-US" baseline="30000" dirty="0"/>
          </a:p>
        </p:txBody>
      </p:sp>
    </p:spTree>
    <p:extLst>
      <p:ext uri="{BB962C8B-B14F-4D97-AF65-F5344CB8AC3E}">
        <p14:creationId xmlns:p14="http://schemas.microsoft.com/office/powerpoint/2010/main" val="21658368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441" y="151150"/>
            <a:ext cx="11116049" cy="943555"/>
          </a:xfrm>
        </p:spPr>
        <p:txBody>
          <a:bodyPr>
            <a:normAutofit fontScale="90000"/>
          </a:bodyPr>
          <a:lstStyle/>
          <a:p>
            <a:r>
              <a:rPr lang="en-US" dirty="0" smtClean="0"/>
              <a:t>Fairness Frame: Commission on Country Life (1908)</a:t>
            </a:r>
            <a:endParaRPr lang="en-US" dirty="0"/>
          </a:p>
        </p:txBody>
      </p:sp>
      <p:sp>
        <p:nvSpPr>
          <p:cNvPr id="3" name="Text Placeholder 2"/>
          <p:cNvSpPr>
            <a:spLocks noGrp="1"/>
          </p:cNvSpPr>
          <p:nvPr>
            <p:ph type="body" sz="quarter" idx="13"/>
          </p:nvPr>
        </p:nvSpPr>
        <p:spPr>
          <a:xfrm>
            <a:off x="609600" y="1094705"/>
            <a:ext cx="11115889" cy="4836196"/>
          </a:xfrm>
        </p:spPr>
        <p:txBody>
          <a:bodyPr>
            <a:normAutofit fontScale="92500" lnSpcReduction="10000"/>
          </a:bodyPr>
          <a:lstStyle/>
          <a:p>
            <a:r>
              <a:rPr lang="en-US" dirty="0"/>
              <a:t>-</a:t>
            </a:r>
            <a:r>
              <a:rPr lang="en-US" dirty="0" smtClean="0"/>
              <a:t>  Economic decline, talent drain and loss of agrarian American values</a:t>
            </a:r>
          </a:p>
          <a:p>
            <a:r>
              <a:rPr lang="en-US" dirty="0"/>
              <a:t>-</a:t>
            </a:r>
            <a:r>
              <a:rPr lang="en-US" dirty="0" smtClean="0"/>
              <a:t>  120,000 Surveys/40 Hearings</a:t>
            </a:r>
          </a:p>
          <a:p>
            <a:r>
              <a:rPr lang="en-US" dirty="0" smtClean="0"/>
              <a:t>-  3 Findings</a:t>
            </a:r>
          </a:p>
          <a:p>
            <a:r>
              <a:rPr lang="en-US" b="1" dirty="0" smtClean="0"/>
              <a:t>Organization</a:t>
            </a:r>
            <a:r>
              <a:rPr lang="en-US" dirty="0" smtClean="0"/>
              <a:t>: Support effective rural partnership and cooperation in order to be on same level as organized interests in which they do business, an agrarian economy</a:t>
            </a:r>
          </a:p>
          <a:p>
            <a:r>
              <a:rPr lang="en-US" b="1" dirty="0" smtClean="0"/>
              <a:t>Education</a:t>
            </a:r>
            <a:r>
              <a:rPr lang="en-US" dirty="0" smtClean="0"/>
              <a:t>: Design new country schools which teach children </a:t>
            </a:r>
            <a:r>
              <a:rPr lang="en-US" i="1" dirty="0" smtClean="0"/>
              <a:t>as much outdoors and indoors, </a:t>
            </a:r>
            <a:r>
              <a:rPr lang="en-US" dirty="0" smtClean="0"/>
              <a:t>an agrarian education </a:t>
            </a:r>
          </a:p>
          <a:p>
            <a:r>
              <a:rPr lang="en-US" b="1" dirty="0" smtClean="0"/>
              <a:t>Connection</a:t>
            </a:r>
            <a:r>
              <a:rPr lang="en-US" dirty="0" smtClean="0"/>
              <a:t>: Build new links to each other, cities and the world, an agrarian network</a:t>
            </a:r>
          </a:p>
          <a:p>
            <a:r>
              <a:rPr lang="en-US" dirty="0"/>
              <a:t>-</a:t>
            </a:r>
            <a:r>
              <a:rPr lang="en-US" dirty="0" smtClean="0"/>
              <a:t> “</a:t>
            </a:r>
            <a:r>
              <a:rPr lang="en-US" i="1" dirty="0" smtClean="0"/>
              <a:t>Where the community at large is not prosperous it is impossible to develop a high average personal and community ideal.” T. Roosevelt</a:t>
            </a:r>
          </a:p>
          <a:p>
            <a:r>
              <a:rPr lang="en-US" dirty="0" smtClean="0"/>
              <a:t>-  25,000 </a:t>
            </a:r>
            <a:r>
              <a:rPr lang="en-US" dirty="0"/>
              <a:t>appropriation for report dissemination denied in Congress</a:t>
            </a:r>
            <a:endParaRPr lang="en-US" i="1" dirty="0" smtClean="0"/>
          </a:p>
          <a:p>
            <a:endParaRPr lang="en-US" dirty="0"/>
          </a:p>
        </p:txBody>
      </p:sp>
    </p:spTree>
    <p:extLst>
      <p:ext uri="{BB962C8B-B14F-4D97-AF65-F5344CB8AC3E}">
        <p14:creationId xmlns:p14="http://schemas.microsoft.com/office/powerpoint/2010/main" val="291426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dirty="0" smtClean="0"/>
              <a:t>Remodeling Frame: </a:t>
            </a:r>
            <a:r>
              <a:rPr lang="en-US" dirty="0" err="1" smtClean="0"/>
              <a:t>Rosenwald</a:t>
            </a:r>
            <a:r>
              <a:rPr lang="en-US" dirty="0" smtClean="0"/>
              <a:t> Schools (1917-1932)</a:t>
            </a:r>
            <a:endParaRPr lang="en-US" dirty="0"/>
          </a:p>
        </p:txBody>
      </p:sp>
      <p:sp>
        <p:nvSpPr>
          <p:cNvPr id="7" name="Text Placeholder 6"/>
          <p:cNvSpPr>
            <a:spLocks noGrp="1"/>
          </p:cNvSpPr>
          <p:nvPr>
            <p:ph type="body" sz="quarter" idx="13"/>
          </p:nvPr>
        </p:nvSpPr>
        <p:spPr/>
        <p:txBody>
          <a:bodyPr/>
          <a:lstStyle/>
          <a:p>
            <a:pPr marL="342900" indent="-342900">
              <a:buFontTx/>
              <a:buChar char="-"/>
            </a:pPr>
            <a:r>
              <a:rPr lang="en-US" dirty="0" smtClean="0"/>
              <a:t>Matching grant, multi-sector approach</a:t>
            </a:r>
          </a:p>
          <a:p>
            <a:pPr marL="342900" indent="-342900">
              <a:buFontTx/>
              <a:buChar char="-"/>
            </a:pPr>
            <a:r>
              <a:rPr lang="en-US" dirty="0" smtClean="0"/>
              <a:t>4,977 Schools, 217 Teacher Homes, 163 Shop Buildings</a:t>
            </a:r>
          </a:p>
          <a:p>
            <a:pPr marL="342900" indent="-342900">
              <a:buFontTx/>
              <a:buChar char="-"/>
            </a:pPr>
            <a:r>
              <a:rPr lang="en-US" dirty="0" smtClean="0"/>
              <a:t>883 Counties, 15 States</a:t>
            </a:r>
          </a:p>
          <a:p>
            <a:pPr marL="342900" indent="-342900">
              <a:buFontTx/>
              <a:buChar char="-"/>
            </a:pPr>
            <a:r>
              <a:rPr lang="en-US" dirty="0" smtClean="0"/>
              <a:t>3 Year Gap Closed to One Year Gap (5</a:t>
            </a:r>
            <a:r>
              <a:rPr lang="en-US" baseline="30000" dirty="0" smtClean="0"/>
              <a:t>th</a:t>
            </a:r>
            <a:r>
              <a:rPr lang="en-US" dirty="0" smtClean="0"/>
              <a:t> to 8</a:t>
            </a:r>
            <a:r>
              <a:rPr lang="en-US" baseline="30000" dirty="0" smtClean="0"/>
              <a:t>th</a:t>
            </a:r>
            <a:r>
              <a:rPr lang="en-US" dirty="0" smtClean="0"/>
              <a:t> grade attainment)</a:t>
            </a:r>
          </a:p>
          <a:p>
            <a:pPr marL="342900" indent="-342900">
              <a:buFontTx/>
              <a:buChar char="-"/>
            </a:pPr>
            <a:r>
              <a:rPr lang="en-US" dirty="0" smtClean="0"/>
              <a:t>Design for daylight, town meetings and skill-based learning </a:t>
            </a:r>
            <a:endParaRPr lang="en-US" dirty="0"/>
          </a:p>
        </p:txBody>
      </p:sp>
    </p:spTree>
    <p:extLst>
      <p:ext uri="{BB962C8B-B14F-4D97-AF65-F5344CB8AC3E}">
        <p14:creationId xmlns:p14="http://schemas.microsoft.com/office/powerpoint/2010/main" val="259954956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93"/>
            <a:ext cx="12188825" cy="6856214"/>
          </a:xfrm>
          <a:prstGeom prst="rect">
            <a:avLst/>
          </a:prstGeom>
        </p:spPr>
      </p:pic>
    </p:spTree>
    <p:extLst>
      <p:ext uri="{BB962C8B-B14F-4D97-AF65-F5344CB8AC3E}">
        <p14:creationId xmlns:p14="http://schemas.microsoft.com/office/powerpoint/2010/main" val="246244299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32586" y="631065"/>
            <a:ext cx="8615966" cy="4198512"/>
          </a:xfrm>
          <a:prstGeom prst="rect">
            <a:avLst/>
          </a:prstGeom>
        </p:spPr>
      </p:pic>
    </p:spTree>
    <p:extLst>
      <p:ext uri="{BB962C8B-B14F-4D97-AF65-F5344CB8AC3E}">
        <p14:creationId xmlns:p14="http://schemas.microsoft.com/office/powerpoint/2010/main" val="319362930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
          <p:cNvSpPr>
            <a:spLocks noGrp="1" noChangeArrowheads="1"/>
          </p:cNvSpPr>
          <p:nvPr>
            <p:ph type="title"/>
          </p:nvPr>
        </p:nvSpPr>
        <p:spPr>
          <a:xfrm>
            <a:off x="2651125" y="901521"/>
            <a:ext cx="6794500" cy="862885"/>
          </a:xfrm>
        </p:spPr>
        <p:txBody>
          <a:bodyPr vert="horz" lIns="91440" tIns="45720" rIns="132080" bIns="45720" rtlCol="0" anchor="ctr">
            <a:normAutofit fontScale="90000"/>
          </a:bodyPr>
          <a:lstStyle/>
          <a:p>
            <a:r>
              <a:rPr lang="en-US" altLang="en-US" sz="3600" dirty="0"/>
              <a:t>1930’s -</a:t>
            </a:r>
            <a:r>
              <a:rPr lang="en-US" altLang="en-US" sz="3600" dirty="0" smtClean="0"/>
              <a:t>  </a:t>
            </a:r>
            <a:r>
              <a:rPr lang="en-US" altLang="en-US" sz="3600" dirty="0"/>
              <a:t>Rural </a:t>
            </a:r>
            <a:r>
              <a:rPr lang="en-US" altLang="en-US" sz="3600" dirty="0" smtClean="0"/>
              <a:t>Electrification – Networks that Work for Us</a:t>
            </a:r>
            <a:endParaRPr lang="en-US" altLang="en-US" sz="3600" dirty="0"/>
          </a:p>
        </p:txBody>
      </p:sp>
      <p:pic>
        <p:nvPicPr>
          <p:cNvPr id="32770" name="Picture 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9612" y="2137893"/>
            <a:ext cx="38100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1" name="Picture 3"/>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40306" y="2139403"/>
            <a:ext cx="3048000" cy="3910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85298055"/>
      </p:ext>
    </p:extLst>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3277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327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Rural Electrical Co-op Principles (</a:t>
            </a:r>
            <a:r>
              <a:rPr lang="en-US" dirty="0" err="1" smtClean="0"/>
              <a:t>Rochdale</a:t>
            </a:r>
            <a:r>
              <a:rPr lang="en-US" dirty="0" smtClean="0"/>
              <a:t>)</a:t>
            </a:r>
            <a:endParaRPr lang="en-US" dirty="0"/>
          </a:p>
        </p:txBody>
      </p:sp>
      <p:sp>
        <p:nvSpPr>
          <p:cNvPr id="7" name="Text Placeholder 6"/>
          <p:cNvSpPr>
            <a:spLocks noGrp="1"/>
          </p:cNvSpPr>
          <p:nvPr>
            <p:ph type="body" sz="quarter" idx="13"/>
          </p:nvPr>
        </p:nvSpPr>
        <p:spPr/>
        <p:txBody>
          <a:bodyPr/>
          <a:lstStyle/>
          <a:p>
            <a:r>
              <a:rPr lang="en-US" dirty="0" smtClean="0"/>
              <a:t>-Open voluntary membership</a:t>
            </a:r>
          </a:p>
          <a:p>
            <a:r>
              <a:rPr lang="en-US" dirty="0" smtClean="0"/>
              <a:t>-Democratic control</a:t>
            </a:r>
          </a:p>
          <a:p>
            <a:r>
              <a:rPr lang="en-US" dirty="0" smtClean="0"/>
              <a:t>-Honest business practices</a:t>
            </a:r>
          </a:p>
          <a:p>
            <a:r>
              <a:rPr lang="en-US" dirty="0" smtClean="0"/>
              <a:t>-Advance common good</a:t>
            </a:r>
          </a:p>
          <a:p>
            <a:r>
              <a:rPr lang="en-US" dirty="0" smtClean="0"/>
              <a:t>-Cooperation among cooperatives</a:t>
            </a:r>
          </a:p>
          <a:p>
            <a:r>
              <a:rPr lang="en-US" dirty="0" smtClean="0"/>
              <a:t>-Education</a:t>
            </a:r>
            <a:endParaRPr lang="en-US" dirty="0"/>
          </a:p>
        </p:txBody>
      </p:sp>
    </p:spTree>
    <p:extLst>
      <p:ext uri="{BB962C8B-B14F-4D97-AF65-F5344CB8AC3E}">
        <p14:creationId xmlns:p14="http://schemas.microsoft.com/office/powerpoint/2010/main" val="345921523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Ohio Appalachian Collaborative Story</a:t>
            </a:r>
            <a:endParaRPr lang="en-US" dirty="0"/>
          </a:p>
        </p:txBody>
      </p:sp>
      <p:sp>
        <p:nvSpPr>
          <p:cNvPr id="6" name="Text Placeholder 7"/>
          <p:cNvSpPr>
            <a:spLocks noGrp="1"/>
          </p:cNvSpPr>
          <p:nvPr>
            <p:ph type="body" sz="quarter" idx="13"/>
          </p:nvPr>
        </p:nvSpPr>
        <p:spPr>
          <a:xfrm>
            <a:off x="609600" y="1571625"/>
            <a:ext cx="7044267" cy="3979955"/>
          </a:xfrm>
        </p:spPr>
        <p:txBody>
          <a:bodyPr>
            <a:normAutofit/>
          </a:bodyPr>
          <a:lstStyle>
            <a:lvl2pPr marL="800100" indent="-342900">
              <a:buFont typeface="Lucida Grande"/>
              <a:buChar char="»"/>
              <a:defRPr/>
            </a:lvl2pPr>
            <a:lvl3pPr marL="1143000" indent="-228600">
              <a:buFont typeface="Arial"/>
              <a:buChar char="•"/>
              <a:defRPr/>
            </a:lvl3pPr>
            <a:lvl4pPr marL="1600200" indent="-228600">
              <a:buFont typeface="Courier New"/>
              <a:buChar char="o"/>
              <a:defRPr/>
            </a:lvl4pPr>
            <a:lvl5pPr marL="2057400" indent="-228600">
              <a:buFont typeface="Courier New"/>
              <a:buChar char="o"/>
              <a:defRPr/>
            </a:lvl5pPr>
          </a:lstStyle>
          <a:p>
            <a:pPr lvl="1"/>
            <a:r>
              <a:rPr lang="en-US" sz="2400" dirty="0" smtClean="0"/>
              <a:t>Established in 2010 with </a:t>
            </a:r>
            <a:r>
              <a:rPr lang="en-US" sz="2400" b="1" dirty="0" smtClean="0"/>
              <a:t>21 rural districts</a:t>
            </a:r>
          </a:p>
          <a:p>
            <a:pPr lvl="1"/>
            <a:r>
              <a:rPr lang="en-US" sz="2400" dirty="0" smtClean="0"/>
              <a:t>Expanded in 2013 to serve </a:t>
            </a:r>
            <a:r>
              <a:rPr lang="en-US" sz="2400" b="1" dirty="0" smtClean="0"/>
              <a:t>27 rural districts </a:t>
            </a:r>
            <a:r>
              <a:rPr lang="en-US" sz="2400" dirty="0" smtClean="0"/>
              <a:t>impacting:</a:t>
            </a:r>
          </a:p>
          <a:p>
            <a:pPr lvl="2"/>
            <a:r>
              <a:rPr lang="en-US" sz="2000" b="1" dirty="0" smtClean="0"/>
              <a:t>98 school buildings</a:t>
            </a:r>
          </a:p>
          <a:p>
            <a:pPr lvl="2"/>
            <a:r>
              <a:rPr lang="en-US" sz="2000" b="1" dirty="0" smtClean="0"/>
              <a:t>3,200 teachers</a:t>
            </a:r>
          </a:p>
          <a:p>
            <a:pPr lvl="2"/>
            <a:r>
              <a:rPr lang="en-US" sz="2000" b="1" dirty="0" smtClean="0"/>
              <a:t>48,000 students—</a:t>
            </a:r>
            <a:r>
              <a:rPr lang="en-US" sz="2000" dirty="0" smtClean="0"/>
              <a:t>52% living in poverty</a:t>
            </a:r>
            <a:endParaRPr lang="en-US" sz="2000" b="1" dirty="0" smtClean="0"/>
          </a:p>
        </p:txBody>
      </p:sp>
      <p:sp>
        <p:nvSpPr>
          <p:cNvPr id="7" name="Footer Placeholder 4"/>
          <p:cNvSpPr txBox="1">
            <a:spLocks/>
          </p:cNvSpPr>
          <p:nvPr/>
        </p:nvSpPr>
        <p:spPr>
          <a:xfrm>
            <a:off x="4164515" y="6419851"/>
            <a:ext cx="3859795" cy="365125"/>
          </a:xfrm>
          <a:prstGeom prst="rect">
            <a:avLst/>
          </a:prstGeom>
        </p:spPr>
        <p:txBody>
          <a:bodyPr anchor="ctr"/>
          <a:lstStyle>
            <a:defPPr>
              <a:defRPr lang="en-US"/>
            </a:defPPr>
            <a:lvl1pPr marL="0" algn="ctr" defTabSz="457200" rtl="0" eaLnBrk="1" latinLnBrk="0" hangingPunct="1">
              <a:defRPr sz="1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aseline="30000" smtClean="0"/>
              <a:t>© 2015, Battelle for Kids. All Rights Reserved. </a:t>
            </a:r>
            <a:endParaRPr lang="en-US" baseline="30000" dirty="0"/>
          </a:p>
        </p:txBody>
      </p:sp>
      <p:pic>
        <p:nvPicPr>
          <p:cNvPr id="3" name="Picture 2"/>
          <p:cNvPicPr>
            <a:picLocks noChangeAspect="1"/>
          </p:cNvPicPr>
          <p:nvPr/>
        </p:nvPicPr>
        <p:blipFill>
          <a:blip r:embed="rId2"/>
          <a:stretch>
            <a:fillRect/>
          </a:stretch>
        </p:blipFill>
        <p:spPr>
          <a:xfrm>
            <a:off x="7653867" y="2548467"/>
            <a:ext cx="3780160" cy="3659772"/>
          </a:xfrm>
          <a:prstGeom prst="rect">
            <a:avLst/>
          </a:prstGeom>
        </p:spPr>
      </p:pic>
      <p:pic>
        <p:nvPicPr>
          <p:cNvPr id="8" name="Picture 7"/>
          <p:cNvPicPr/>
          <p:nvPr/>
        </p:nvPicPr>
        <p:blipFill>
          <a:blip r:embed="rId3" cstate="print">
            <a:extLst>
              <a:ext uri="{28A0092B-C50C-407E-A947-70E740481C1C}">
                <a14:useLocalDpi xmlns:a14="http://schemas.microsoft.com/office/drawing/2010/main" val="0"/>
              </a:ext>
            </a:extLst>
          </a:blip>
          <a:stretch>
            <a:fillRect/>
          </a:stretch>
        </p:blipFill>
        <p:spPr>
          <a:xfrm>
            <a:off x="7939644" y="1116648"/>
            <a:ext cx="2846560" cy="1364984"/>
          </a:xfrm>
          <a:prstGeom prst="rect">
            <a:avLst/>
          </a:prstGeom>
        </p:spPr>
      </p:pic>
    </p:spTree>
    <p:extLst>
      <p:ext uri="{BB962C8B-B14F-4D97-AF65-F5344CB8AC3E}">
        <p14:creationId xmlns:p14="http://schemas.microsoft.com/office/powerpoint/2010/main" val="142758143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nvPr>
        </p:nvGraphicFramePr>
        <p:xfrm>
          <a:off x="2031471" y="720372"/>
          <a:ext cx="8125883" cy="54172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p:cNvSpPr txBox="1"/>
          <p:nvPr/>
        </p:nvSpPr>
        <p:spPr>
          <a:xfrm>
            <a:off x="727944" y="858427"/>
            <a:ext cx="3868974" cy="1199944"/>
          </a:xfrm>
          <a:prstGeom prst="rect">
            <a:avLst/>
          </a:prstGeom>
          <a:noFill/>
        </p:spPr>
        <p:txBody>
          <a:bodyPr wrap="square" rtlCol="0">
            <a:spAutoFit/>
          </a:bodyPr>
          <a:lstStyle/>
          <a:p>
            <a:r>
              <a:rPr lang="en-US" sz="2399" dirty="0"/>
              <a:t>Colorado Rural Education Collaborative </a:t>
            </a:r>
            <a:r>
              <a:rPr lang="en-US" sz="2399" dirty="0" smtClean="0"/>
              <a:t>Strategy (48 Districts)</a:t>
            </a:r>
            <a:endParaRPr lang="en-US" sz="2399" dirty="0"/>
          </a:p>
        </p:txBody>
      </p:sp>
    </p:spTree>
    <p:extLst>
      <p:ext uri="{BB962C8B-B14F-4D97-AF65-F5344CB8AC3E}">
        <p14:creationId xmlns:p14="http://schemas.microsoft.com/office/powerpoint/2010/main" val="288680046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Publications </a:t>
            </a:r>
            <a:endParaRPr lang="en-US" dirty="0"/>
          </a:p>
        </p:txBody>
      </p:sp>
      <p:sp>
        <p:nvSpPr>
          <p:cNvPr id="5" name="Footer Placeholder 4"/>
          <p:cNvSpPr txBox="1">
            <a:spLocks/>
          </p:cNvSpPr>
          <p:nvPr/>
        </p:nvSpPr>
        <p:spPr>
          <a:xfrm>
            <a:off x="4165019" y="6419074"/>
            <a:ext cx="3858790" cy="365030"/>
          </a:xfrm>
          <a:prstGeom prst="rect">
            <a:avLst/>
          </a:prstGeom>
        </p:spPr>
        <p:txBody>
          <a:bodyPr anchor="ctr"/>
          <a:lstStyle>
            <a:defPPr>
              <a:defRPr lang="en-US"/>
            </a:defPPr>
            <a:lvl1pPr marL="0" algn="ctr" defTabSz="457200" rtl="0" eaLnBrk="1" latinLnBrk="0" hangingPunct="1">
              <a:defRPr sz="1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799" baseline="30000"/>
              <a:t>© 2016, Battelle for Kids. All Rights Reserved. </a:t>
            </a:r>
            <a:endParaRPr lang="en-US" sz="1799" baseline="300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24159" y="1065530"/>
            <a:ext cx="4021714" cy="5109131"/>
          </a:xfrm>
          <a:prstGeom prst="rect">
            <a:avLst/>
          </a:prstGeom>
        </p:spPr>
      </p:pic>
      <p:pic>
        <p:nvPicPr>
          <p:cNvPr id="7" name="Picture 6"/>
          <p:cNvPicPr>
            <a:picLocks noChangeAspect="1"/>
          </p:cNvPicPr>
          <p:nvPr/>
        </p:nvPicPr>
        <p:blipFill>
          <a:blip r:embed="rId3"/>
          <a:stretch>
            <a:fillRect/>
          </a:stretch>
        </p:blipFill>
        <p:spPr>
          <a:xfrm>
            <a:off x="1218786" y="1139018"/>
            <a:ext cx="4192065" cy="5035643"/>
          </a:xfrm>
          <a:prstGeom prst="rect">
            <a:avLst/>
          </a:prstGeom>
        </p:spPr>
      </p:pic>
    </p:spTree>
    <p:extLst>
      <p:ext uri="{BB962C8B-B14F-4D97-AF65-F5344CB8AC3E}">
        <p14:creationId xmlns:p14="http://schemas.microsoft.com/office/powerpoint/2010/main" val="382967944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4294967295"/>
          </p:nvPr>
        </p:nvSpPr>
        <p:spPr>
          <a:xfrm>
            <a:off x="4164515" y="6419851"/>
            <a:ext cx="3859795" cy="365125"/>
          </a:xfrm>
          <a:prstGeom prst="rect">
            <a:avLst/>
          </a:prstGeom>
        </p:spPr>
        <p:txBody>
          <a:bodyPr/>
          <a:lstStyle/>
          <a:p>
            <a:r>
              <a:rPr lang="en-US" baseline="30000" smtClean="0"/>
              <a:t>© 2016, Battelle for Kids. All Rights Reserved. </a:t>
            </a:r>
            <a:endParaRPr lang="en-US" baseline="300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1748" y="176891"/>
            <a:ext cx="11045328" cy="5981704"/>
          </a:xfrm>
          <a:prstGeom prst="rect">
            <a:avLst/>
          </a:prstGeom>
        </p:spPr>
      </p:pic>
    </p:spTree>
    <p:extLst>
      <p:ext uri="{BB962C8B-B14F-4D97-AF65-F5344CB8AC3E}">
        <p14:creationId xmlns:p14="http://schemas.microsoft.com/office/powerpoint/2010/main" val="33536513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Contact Information</a:t>
            </a:r>
            <a:endParaRPr lang="en-US" dirty="0"/>
          </a:p>
        </p:txBody>
      </p:sp>
      <p:sp>
        <p:nvSpPr>
          <p:cNvPr id="3" name="Text Placeholder 2"/>
          <p:cNvSpPr>
            <a:spLocks noGrp="1"/>
          </p:cNvSpPr>
          <p:nvPr>
            <p:ph type="body" sz="quarter" idx="37"/>
          </p:nvPr>
        </p:nvSpPr>
        <p:spPr>
          <a:xfrm>
            <a:off x="983994" y="2816014"/>
            <a:ext cx="4840203" cy="3262124"/>
          </a:xfrm>
        </p:spPr>
        <p:txBody>
          <a:bodyPr>
            <a:normAutofit/>
          </a:bodyPr>
          <a:lstStyle/>
          <a:p>
            <a:r>
              <a:rPr lang="en-US" sz="2200" i="1" dirty="0" smtClean="0"/>
              <a:t>Managing Director, Pursuits and Partnerships</a:t>
            </a:r>
          </a:p>
          <a:p>
            <a:r>
              <a:rPr lang="en-US" sz="2200" dirty="0" smtClean="0"/>
              <a:t>Battelle for Kids</a:t>
            </a:r>
          </a:p>
          <a:p>
            <a:r>
              <a:rPr lang="en-US" sz="2200" dirty="0" smtClean="0">
                <a:hlinkClick r:id="rId2"/>
              </a:rPr>
              <a:t>bmitchell@bfk.org</a:t>
            </a:r>
            <a:r>
              <a:rPr lang="en-US" sz="2200" dirty="0" smtClean="0"/>
              <a:t> </a:t>
            </a:r>
            <a:endParaRPr lang="en-US" sz="2200" dirty="0"/>
          </a:p>
        </p:txBody>
      </p:sp>
      <p:sp>
        <p:nvSpPr>
          <p:cNvPr id="4" name="Text Placeholder 3"/>
          <p:cNvSpPr>
            <a:spLocks noGrp="1"/>
          </p:cNvSpPr>
          <p:nvPr>
            <p:ph type="body" sz="quarter" idx="38"/>
          </p:nvPr>
        </p:nvSpPr>
        <p:spPr>
          <a:xfrm>
            <a:off x="983996" y="1782271"/>
            <a:ext cx="4840698" cy="939555"/>
          </a:xfrm>
        </p:spPr>
        <p:txBody>
          <a:bodyPr/>
          <a:lstStyle/>
          <a:p>
            <a:r>
              <a:rPr lang="en-US" dirty="0" smtClean="0"/>
              <a:t>Brad Mitchell</a:t>
            </a:r>
            <a:endParaRPr lang="en-US" dirty="0"/>
          </a:p>
        </p:txBody>
      </p:sp>
      <p:sp>
        <p:nvSpPr>
          <p:cNvPr id="6" name="Text Placeholder 5"/>
          <p:cNvSpPr>
            <a:spLocks noGrp="1"/>
          </p:cNvSpPr>
          <p:nvPr>
            <p:ph type="body" sz="quarter" idx="40"/>
          </p:nvPr>
        </p:nvSpPr>
        <p:spPr>
          <a:xfrm>
            <a:off x="6793495" y="2816014"/>
            <a:ext cx="4840203" cy="2965987"/>
          </a:xfrm>
        </p:spPr>
        <p:txBody>
          <a:bodyPr>
            <a:normAutofit/>
          </a:bodyPr>
          <a:lstStyle/>
          <a:p>
            <a:endParaRPr lang="en-US" i="1" dirty="0" smtClean="0"/>
          </a:p>
          <a:p>
            <a:endParaRPr lang="en-US" dirty="0" smtClean="0"/>
          </a:p>
          <a:p>
            <a:endParaRPr lang="en-US" dirty="0"/>
          </a:p>
        </p:txBody>
      </p:sp>
      <p:sp>
        <p:nvSpPr>
          <p:cNvPr id="11" name="Footer Placeholder 4"/>
          <p:cNvSpPr txBox="1">
            <a:spLocks/>
          </p:cNvSpPr>
          <p:nvPr/>
        </p:nvSpPr>
        <p:spPr>
          <a:xfrm>
            <a:off x="4165019" y="6419074"/>
            <a:ext cx="3858790" cy="365030"/>
          </a:xfrm>
          <a:prstGeom prst="rect">
            <a:avLst/>
          </a:prstGeom>
        </p:spPr>
        <p:txBody>
          <a:bodyPr anchor="ctr"/>
          <a:lstStyle>
            <a:defPPr>
              <a:defRPr lang="en-US"/>
            </a:defPPr>
            <a:lvl1pPr marL="0" algn="ctr" defTabSz="457200" rtl="0" eaLnBrk="1" latinLnBrk="0" hangingPunct="1">
              <a:defRPr sz="1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799" baseline="30000"/>
              <a:t>© 2016, Battelle for Kids. All Rights Reserved. </a:t>
            </a:r>
            <a:endParaRPr lang="en-US" sz="1799" baseline="30000" dirty="0"/>
          </a:p>
        </p:txBody>
      </p:sp>
    </p:spTree>
    <p:extLst>
      <p:ext uri="{BB962C8B-B14F-4D97-AF65-F5344CB8AC3E}">
        <p14:creationId xmlns:p14="http://schemas.microsoft.com/office/powerpoint/2010/main" val="366426954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6387" y="161438"/>
            <a:ext cx="11116049" cy="1143000"/>
          </a:xfrm>
        </p:spPr>
        <p:txBody>
          <a:bodyPr>
            <a:normAutofit/>
          </a:bodyPr>
          <a:lstStyle/>
          <a:p>
            <a:r>
              <a:rPr lang="en-US" dirty="0" smtClean="0"/>
              <a:t>Rural Collaborative Network Members</a:t>
            </a:r>
            <a:endParaRPr lang="en-US" dirty="0"/>
          </a:p>
        </p:txBody>
      </p:sp>
      <p:sp>
        <p:nvSpPr>
          <p:cNvPr id="6" name="Text Placeholder 7"/>
          <p:cNvSpPr>
            <a:spLocks noGrp="1"/>
          </p:cNvSpPr>
          <p:nvPr>
            <p:ph type="body" sz="quarter" idx="13"/>
          </p:nvPr>
        </p:nvSpPr>
        <p:spPr>
          <a:xfrm>
            <a:off x="536387" y="1294553"/>
            <a:ext cx="8603086" cy="4964579"/>
          </a:xfrm>
        </p:spPr>
        <p:txBody>
          <a:bodyPr>
            <a:normAutofit fontScale="77500" lnSpcReduction="20000"/>
          </a:bodyPr>
          <a:lstStyle>
            <a:lvl2pPr marL="800100" indent="-342900">
              <a:buFont typeface="Lucida Grande"/>
              <a:buChar char="»"/>
              <a:defRPr/>
            </a:lvl2pPr>
            <a:lvl3pPr marL="1143000" indent="-228600">
              <a:buFont typeface="Arial"/>
              <a:buChar char="•"/>
              <a:defRPr/>
            </a:lvl3pPr>
            <a:lvl4pPr marL="1600200" indent="-228600">
              <a:buFont typeface="Courier New"/>
              <a:buChar char="o"/>
              <a:defRPr/>
            </a:lvl4pPr>
            <a:lvl5pPr marL="2057400" indent="-228600">
              <a:buFont typeface="Courier New"/>
              <a:buChar char="o"/>
              <a:defRPr/>
            </a:lvl5pPr>
          </a:lstStyle>
          <a:p>
            <a:pPr marL="342900" indent="-342900">
              <a:buFont typeface="Wingdings" panose="05000000000000000000" pitchFamily="2" charset="2"/>
              <a:buChar char="v"/>
            </a:pPr>
            <a:r>
              <a:rPr lang="en-US" dirty="0" smtClean="0"/>
              <a:t>Colorado </a:t>
            </a:r>
            <a:r>
              <a:rPr lang="en-US" dirty="0"/>
              <a:t>Rural Education Collaborative </a:t>
            </a:r>
          </a:p>
          <a:p>
            <a:pPr marL="342900" indent="-342900">
              <a:buFont typeface="Wingdings" panose="05000000000000000000" pitchFamily="2" charset="2"/>
              <a:buChar char="v"/>
            </a:pPr>
            <a:r>
              <a:rPr lang="en-US" dirty="0"/>
              <a:t>Eastern Shore of Maryland Educational Consortium</a:t>
            </a:r>
          </a:p>
          <a:p>
            <a:pPr marL="342900" indent="-342900">
              <a:buFont typeface="Wingdings" panose="05000000000000000000" pitchFamily="2" charset="2"/>
              <a:buChar char="v"/>
            </a:pPr>
            <a:r>
              <a:rPr lang="en-US" dirty="0"/>
              <a:t>Heartland Educational Consortium</a:t>
            </a:r>
          </a:p>
          <a:p>
            <a:pPr marL="342900" indent="-342900">
              <a:buFont typeface="Wingdings" panose="05000000000000000000" pitchFamily="2" charset="2"/>
              <a:buChar char="v"/>
            </a:pPr>
            <a:r>
              <a:rPr lang="en-US" dirty="0"/>
              <a:t>Kentucky Valley Educational Cooperative</a:t>
            </a:r>
          </a:p>
          <a:p>
            <a:pPr marL="342900" indent="-342900">
              <a:buFont typeface="Wingdings" panose="05000000000000000000" pitchFamily="2" charset="2"/>
              <a:buChar char="v"/>
            </a:pPr>
            <a:r>
              <a:rPr lang="en-US" dirty="0"/>
              <a:t>New England Secondary Schools Consortium</a:t>
            </a:r>
          </a:p>
          <a:p>
            <a:pPr marL="342900" indent="-342900">
              <a:buFont typeface="Wingdings" panose="05000000000000000000" pitchFamily="2" charset="2"/>
              <a:buChar char="v"/>
            </a:pPr>
            <a:r>
              <a:rPr lang="en-US" dirty="0"/>
              <a:t>North East Florida Educational Consortium</a:t>
            </a:r>
          </a:p>
          <a:p>
            <a:pPr marL="342900" indent="-342900">
              <a:buFont typeface="Wingdings" panose="05000000000000000000" pitchFamily="2" charset="2"/>
              <a:buChar char="v"/>
            </a:pPr>
            <a:r>
              <a:rPr lang="en-US" dirty="0"/>
              <a:t>Northwest RISE Network</a:t>
            </a:r>
          </a:p>
          <a:p>
            <a:pPr marL="342900" indent="-342900">
              <a:buFont typeface="Wingdings" panose="05000000000000000000" pitchFamily="2" charset="2"/>
              <a:buChar char="v"/>
            </a:pPr>
            <a:r>
              <a:rPr lang="en-US" dirty="0"/>
              <a:t>Ohio Appalachian Collaborative </a:t>
            </a:r>
          </a:p>
          <a:p>
            <a:pPr marL="342900" indent="-342900">
              <a:buFont typeface="Wingdings" panose="05000000000000000000" pitchFamily="2" charset="2"/>
              <a:buChar char="v"/>
            </a:pPr>
            <a:r>
              <a:rPr lang="en-US" dirty="0"/>
              <a:t>Panhandle Area Educational Consortium</a:t>
            </a:r>
          </a:p>
          <a:p>
            <a:pPr marL="342900" indent="-342900">
              <a:buFont typeface="Wingdings" panose="05000000000000000000" pitchFamily="2" charset="2"/>
              <a:buChar char="v"/>
            </a:pPr>
            <a:r>
              <a:rPr lang="en-US" dirty="0"/>
              <a:t>Rural Alliance for College Success</a:t>
            </a:r>
          </a:p>
          <a:p>
            <a:pPr marL="342900" indent="-342900">
              <a:buFont typeface="Wingdings" panose="05000000000000000000" pitchFamily="2" charset="2"/>
              <a:buChar char="v"/>
            </a:pPr>
            <a:r>
              <a:rPr lang="en-US" dirty="0"/>
              <a:t>Rural Schools Collaborative </a:t>
            </a:r>
          </a:p>
          <a:p>
            <a:pPr marL="342900" indent="-342900">
              <a:buFont typeface="Wingdings" panose="05000000000000000000" pitchFamily="2" charset="2"/>
              <a:buChar char="v"/>
            </a:pPr>
            <a:r>
              <a:rPr lang="en-US" dirty="0"/>
              <a:t>Vermont Rural Partnership </a:t>
            </a:r>
          </a:p>
          <a:p>
            <a:pPr marL="342900" indent="-342900">
              <a:buFont typeface="Wingdings" panose="05000000000000000000" pitchFamily="2" charset="2"/>
              <a:buChar char="v"/>
            </a:pPr>
            <a:r>
              <a:rPr lang="en-US" dirty="0"/>
              <a:t>Western Maine Education Collaborative</a:t>
            </a:r>
          </a:p>
          <a:p>
            <a:pPr marL="342900" indent="-342900">
              <a:buFont typeface="Wingdings" panose="05000000000000000000" pitchFamily="2" charset="2"/>
              <a:buChar char="v"/>
            </a:pPr>
            <a:r>
              <a:rPr lang="en-US" dirty="0"/>
              <a:t>Wisconsin Rural Schools Alliance </a:t>
            </a:r>
          </a:p>
          <a:p>
            <a:pPr marL="114300"/>
            <a:endParaRPr lang="en-US" dirty="0"/>
          </a:p>
          <a:p>
            <a:pPr marL="114300"/>
            <a:endParaRPr lang="en-US" dirty="0" smtClean="0"/>
          </a:p>
          <a:p>
            <a:pPr marL="457200" indent="-342900">
              <a:buFont typeface="Arial" panose="020B0604020202020204" pitchFamily="34" charset="0"/>
              <a:buChar char="•"/>
            </a:pPr>
            <a:endParaRPr lang="en-US" dirty="0" smtClean="0"/>
          </a:p>
          <a:p>
            <a:pPr marL="1143000" lvl="1">
              <a:buFont typeface="Arial" panose="020B0604020202020204" pitchFamily="34" charset="0"/>
              <a:buChar char="•"/>
            </a:pPr>
            <a:endParaRPr lang="en-US" dirty="0" smtClean="0"/>
          </a:p>
          <a:p>
            <a:pPr marL="342900" lvl="0" indent="-342900">
              <a:buFont typeface="Wingdings" panose="05000000000000000000" pitchFamily="2" charset="2"/>
              <a:buChar char="v"/>
            </a:pPr>
            <a:endParaRPr lang="en-US" dirty="0"/>
          </a:p>
        </p:txBody>
      </p:sp>
      <p:sp>
        <p:nvSpPr>
          <p:cNvPr id="7" name="Footer Placeholder 4"/>
          <p:cNvSpPr txBox="1">
            <a:spLocks/>
          </p:cNvSpPr>
          <p:nvPr/>
        </p:nvSpPr>
        <p:spPr>
          <a:xfrm>
            <a:off x="4164515" y="6419851"/>
            <a:ext cx="3859795" cy="365125"/>
          </a:xfrm>
          <a:prstGeom prst="rect">
            <a:avLst/>
          </a:prstGeom>
        </p:spPr>
        <p:txBody>
          <a:bodyPr anchor="ctr"/>
          <a:lstStyle>
            <a:defPPr>
              <a:defRPr lang="en-US"/>
            </a:defPPr>
            <a:lvl1pPr marL="0" algn="ctr" defTabSz="457200" rtl="0" eaLnBrk="1" latinLnBrk="0" hangingPunct="1">
              <a:defRPr sz="1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aseline="30000" dirty="0"/>
              <a:t>© 2017, Battelle for Kids. All Rights Reserved. </a:t>
            </a:r>
          </a:p>
        </p:txBody>
      </p:sp>
    </p:spTree>
    <p:extLst>
      <p:ext uri="{BB962C8B-B14F-4D97-AF65-F5344CB8AC3E}">
        <p14:creationId xmlns:p14="http://schemas.microsoft.com/office/powerpoint/2010/main" val="63398173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txBox="1">
            <a:spLocks/>
          </p:cNvSpPr>
          <p:nvPr/>
        </p:nvSpPr>
        <p:spPr>
          <a:xfrm>
            <a:off x="4164515" y="6419851"/>
            <a:ext cx="3859795" cy="365125"/>
          </a:xfrm>
          <a:prstGeom prst="rect">
            <a:avLst/>
          </a:prstGeom>
        </p:spPr>
        <p:txBody>
          <a:bodyPr anchor="ctr"/>
          <a:lstStyle>
            <a:defPPr>
              <a:defRPr lang="en-US"/>
            </a:defPPr>
            <a:lvl1pPr marL="0" algn="ctr" defTabSz="457200" rtl="0" eaLnBrk="1" latinLnBrk="0" hangingPunct="1">
              <a:defRPr sz="1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aseline="30000" dirty="0"/>
              <a:t>© 2017, Battelle for Kids. All Rights Reserved. </a:t>
            </a:r>
          </a:p>
        </p:txBody>
      </p:sp>
      <p:pic>
        <p:nvPicPr>
          <p:cNvPr id="3" name="Picture 2">
            <a:hlinkClick r:id="rId2"/>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2596" y="540913"/>
            <a:ext cx="5589431" cy="5603541"/>
          </a:xfrm>
          <a:prstGeom prst="rect">
            <a:avLst/>
          </a:prstGeom>
        </p:spPr>
      </p:pic>
    </p:spTree>
    <p:extLst>
      <p:ext uri="{BB962C8B-B14F-4D97-AF65-F5344CB8AC3E}">
        <p14:creationId xmlns:p14="http://schemas.microsoft.com/office/powerpoint/2010/main" val="78265196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Rural Collaborative </a:t>
            </a:r>
            <a:r>
              <a:rPr lang="en-US" dirty="0"/>
              <a:t>R</a:t>
            </a:r>
            <a:r>
              <a:rPr lang="en-US" dirty="0" smtClean="0"/>
              <a:t>ules:  </a:t>
            </a:r>
            <a:endParaRPr lang="en-US" dirty="0"/>
          </a:p>
        </p:txBody>
      </p:sp>
      <p:sp>
        <p:nvSpPr>
          <p:cNvPr id="3" name="Content Placeholder 2"/>
          <p:cNvSpPr>
            <a:spLocks noGrp="1"/>
          </p:cNvSpPr>
          <p:nvPr>
            <p:ph idx="1"/>
          </p:nvPr>
        </p:nvSpPr>
        <p:spPr/>
        <p:txBody>
          <a:bodyPr/>
          <a:lstStyle/>
          <a:p>
            <a:r>
              <a:rPr lang="en-US" dirty="0" smtClean="0"/>
              <a:t>Make it easier to make connections </a:t>
            </a:r>
          </a:p>
          <a:p>
            <a:r>
              <a:rPr lang="en-US" dirty="0" smtClean="0"/>
              <a:t>Do not duplicate existing efforts and relationships, strengthen them</a:t>
            </a:r>
          </a:p>
          <a:p>
            <a:r>
              <a:rPr lang="en-US" dirty="0" smtClean="0"/>
              <a:t>Keep it simple for partners to participate </a:t>
            </a:r>
          </a:p>
          <a:p>
            <a:r>
              <a:rPr lang="en-US" dirty="0" smtClean="0"/>
              <a:t>Let student, educator and community needs guide action </a:t>
            </a:r>
          </a:p>
          <a:p>
            <a:r>
              <a:rPr lang="en-US" dirty="0" smtClean="0"/>
              <a:t>Make relationships mutually respectful and beneficial </a:t>
            </a:r>
          </a:p>
          <a:p>
            <a:r>
              <a:rPr lang="en-US" dirty="0" smtClean="0"/>
              <a:t>Leverage voice, capacity and resources </a:t>
            </a:r>
          </a:p>
          <a:p>
            <a:r>
              <a:rPr lang="en-US" dirty="0" smtClean="0"/>
              <a:t>Use a third party honest broker</a:t>
            </a:r>
            <a:endParaRPr lang="en-US" dirty="0"/>
          </a:p>
        </p:txBody>
      </p:sp>
    </p:spTree>
    <p:extLst>
      <p:ext uri="{BB962C8B-B14F-4D97-AF65-F5344CB8AC3E}">
        <p14:creationId xmlns:p14="http://schemas.microsoft.com/office/powerpoint/2010/main" val="285831376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3"/>
          <p:cNvSpPr>
            <a:spLocks noGrp="1"/>
          </p:cNvSpPr>
          <p:nvPr>
            <p:ph type="title"/>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defRPr/>
            </a:pPr>
            <a:r>
              <a:rPr lang="en-US" dirty="0" smtClean="0">
                <a:latin typeface="Calibri" charset="0"/>
              </a:rPr>
              <a:t>Mutual Adaptation</a:t>
            </a:r>
            <a:endParaRPr lang="en-US" dirty="0">
              <a:latin typeface="Calibri" charset="0"/>
            </a:endParaRPr>
          </a:p>
        </p:txBody>
      </p:sp>
      <p:sp>
        <p:nvSpPr>
          <p:cNvPr id="8194" name="Content Placeholder 4"/>
          <p:cNvSpPr>
            <a:spLocks noGrp="1"/>
          </p:cNvSpPr>
          <p:nvPr>
            <p:ph idx="1"/>
          </p:nvPr>
        </p:nvSpPr>
        <p:spPr>
          <a:xfrm>
            <a:off x="2513012" y="1828801"/>
            <a:ext cx="7848600" cy="4297363"/>
          </a:xfrm>
        </p:spPr>
        <p:txBody>
          <a:bodyPr/>
          <a:lstStyle/>
          <a:p>
            <a:pPr eaLnBrk="1" hangingPunct="1">
              <a:buFont typeface="Wingdings" pitchFamily="2" charset="2"/>
              <a:buChar char="§"/>
            </a:pPr>
            <a:r>
              <a:rPr lang="en-US" dirty="0" smtClean="0">
                <a:latin typeface="Calibri" pitchFamily="34" charset="0"/>
                <a:ea typeface="ＭＳ Ｐゴシック" pitchFamily="34" charset="-128"/>
              </a:rPr>
              <a:t>RAND® Corporation study in 1970’s of federal programs supporting innovative practices in public schools</a:t>
            </a:r>
          </a:p>
          <a:p>
            <a:pPr lvl="1">
              <a:buFont typeface="Wingdings" pitchFamily="2" charset="2"/>
              <a:buChar char="§"/>
            </a:pPr>
            <a:r>
              <a:rPr lang="en-US" dirty="0" smtClean="0">
                <a:latin typeface="Calibri" pitchFamily="34" charset="0"/>
                <a:ea typeface="ＭＳ Ｐゴシック" pitchFamily="34" charset="-128"/>
              </a:rPr>
              <a:t>Examined 293 local projects funded by four federal programs in 18 states</a:t>
            </a:r>
          </a:p>
          <a:p>
            <a:pPr>
              <a:buFont typeface="Wingdings" pitchFamily="2" charset="2"/>
              <a:buChar char="§"/>
            </a:pPr>
            <a:r>
              <a:rPr lang="en-US" dirty="0" smtClean="0">
                <a:latin typeface="Calibri" pitchFamily="34" charset="0"/>
                <a:ea typeface="ＭＳ Ｐゴシック" pitchFamily="34" charset="-128"/>
              </a:rPr>
              <a:t>Today, this “change agent” study is still widely recognized and highly valued</a:t>
            </a:r>
          </a:p>
          <a:p>
            <a:pPr eaLnBrk="1" hangingPunct="1">
              <a:buFont typeface="Wingdings" pitchFamily="2" charset="2"/>
              <a:buChar char="§"/>
            </a:pPr>
            <a:endParaRPr lang="en-US" dirty="0" smtClean="0">
              <a:latin typeface="Calibri" pitchFamily="34" charset="0"/>
              <a:ea typeface="ＭＳ Ｐゴシック" pitchFamily="34" charset="-128"/>
            </a:endParaRPr>
          </a:p>
        </p:txBody>
      </p:sp>
      <p:sp>
        <p:nvSpPr>
          <p:cNvPr id="4" name="Footer Placeholder 3"/>
          <p:cNvSpPr>
            <a:spLocks noGrp="1"/>
          </p:cNvSpPr>
          <p:nvPr>
            <p:ph type="ftr" sz="quarter" idx="4294967295"/>
          </p:nvPr>
        </p:nvSpPr>
        <p:spPr>
          <a:xfrm flipV="1">
            <a:off x="4646612" y="6721476"/>
            <a:ext cx="2895600" cy="45719"/>
          </a:xfrm>
          <a:prstGeom prst="rect">
            <a:avLst/>
          </a:prstGeom>
        </p:spPr>
        <p:txBody>
          <a:bodyPr/>
          <a:lstStyle/>
          <a:p>
            <a:endParaRPr lang="en-US" dirty="0"/>
          </a:p>
        </p:txBody>
      </p:sp>
    </p:spTree>
    <p:extLst>
      <p:ext uri="{BB962C8B-B14F-4D97-AF65-F5344CB8AC3E}">
        <p14:creationId xmlns:p14="http://schemas.microsoft.com/office/powerpoint/2010/main" val="246436096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2208212" y="837128"/>
          <a:ext cx="8458200" cy="4778062"/>
        </p:xfrm>
        <a:graphic>
          <a:graphicData uri="http://schemas.openxmlformats.org/drawingml/2006/table">
            <a:tbl>
              <a:tblPr firstRow="1" bandRow="1">
                <a:tableStyleId>{5C22544A-7EE6-4342-B048-85BDC9FD1C3A}</a:tableStyleId>
              </a:tblPr>
              <a:tblGrid>
                <a:gridCol w="4229100"/>
                <a:gridCol w="4229100"/>
              </a:tblGrid>
              <a:tr h="451583">
                <a:tc>
                  <a:txBody>
                    <a:bodyPr/>
                    <a:lstStyle/>
                    <a:p>
                      <a:pPr algn="ctr"/>
                      <a:r>
                        <a:rPr lang="en-US" dirty="0" smtClean="0"/>
                        <a:t>Ineffective</a:t>
                      </a:r>
                      <a:r>
                        <a:rPr lang="en-US" baseline="0" dirty="0" smtClean="0"/>
                        <a:t> Strategies</a:t>
                      </a:r>
                      <a:endParaRPr lang="en-US" dirty="0"/>
                    </a:p>
                  </a:txBody>
                  <a:tcPr/>
                </a:tc>
                <a:tc>
                  <a:txBody>
                    <a:bodyPr/>
                    <a:lstStyle/>
                    <a:p>
                      <a:pPr algn="ctr"/>
                      <a:r>
                        <a:rPr lang="en-US" dirty="0" smtClean="0"/>
                        <a:t>Effective Strategies*</a:t>
                      </a:r>
                      <a:endParaRPr lang="en-US" dirty="0"/>
                    </a:p>
                  </a:txBody>
                  <a:tcPr/>
                </a:tc>
              </a:tr>
              <a:tr h="4326479">
                <a:tc>
                  <a:txBody>
                    <a:bodyPr/>
                    <a:lstStyle/>
                    <a:p>
                      <a:pPr marL="233363" indent="-233363">
                        <a:buFont typeface="Arial" pitchFamily="34" charset="0"/>
                        <a:buChar char="•"/>
                      </a:pPr>
                      <a:r>
                        <a:rPr lang="en-US" sz="1800" dirty="0" smtClean="0"/>
                        <a:t>Reliance on outside consultants</a:t>
                      </a:r>
                    </a:p>
                    <a:p>
                      <a:pPr marL="233363" indent="-233363">
                        <a:buFont typeface="Arial" pitchFamily="34" charset="0"/>
                        <a:buChar char="•"/>
                      </a:pPr>
                      <a:r>
                        <a:rPr lang="en-US" sz="1800" dirty="0" smtClean="0"/>
                        <a:t>Packaged management approaches</a:t>
                      </a:r>
                    </a:p>
                    <a:p>
                      <a:pPr marL="233363" indent="-233363">
                        <a:buFont typeface="Arial" pitchFamily="34" charset="0"/>
                        <a:buChar char="•"/>
                      </a:pPr>
                      <a:r>
                        <a:rPr lang="en-US" sz="1800" dirty="0" smtClean="0"/>
                        <a:t>One-shot, pre-implementation</a:t>
                      </a:r>
                      <a:r>
                        <a:rPr lang="en-US" sz="1800" baseline="0" dirty="0" smtClean="0"/>
                        <a:t> training</a:t>
                      </a:r>
                    </a:p>
                    <a:p>
                      <a:pPr marL="233363" indent="-233363">
                        <a:buFont typeface="Arial" pitchFamily="34" charset="0"/>
                        <a:buChar char="•"/>
                      </a:pPr>
                      <a:r>
                        <a:rPr lang="en-US" sz="1800" baseline="0" dirty="0" smtClean="0"/>
                        <a:t>Pay for training</a:t>
                      </a:r>
                    </a:p>
                    <a:p>
                      <a:pPr marL="233363" indent="-233363">
                        <a:buFont typeface="Arial" pitchFamily="34" charset="0"/>
                        <a:buChar char="•"/>
                      </a:pPr>
                      <a:r>
                        <a:rPr lang="en-US" sz="1800" baseline="0" dirty="0" smtClean="0"/>
                        <a:t>Formal, summative evaluation</a:t>
                      </a:r>
                    </a:p>
                    <a:p>
                      <a:pPr marL="233363" indent="-233363">
                        <a:buFont typeface="Arial" pitchFamily="34" charset="0"/>
                        <a:buChar char="•"/>
                      </a:pPr>
                      <a:r>
                        <a:rPr lang="en-US" sz="1800" baseline="0" dirty="0" smtClean="0"/>
                        <a:t>Comprehensive, system-wide projects</a:t>
                      </a:r>
                      <a:endParaRPr lang="en-US" sz="1800" dirty="0"/>
                    </a:p>
                  </a:txBody>
                  <a:tcPr/>
                </a:tc>
                <a:tc>
                  <a:txBody>
                    <a:bodyPr/>
                    <a:lstStyle/>
                    <a:p>
                      <a:pPr marL="233363" indent="-233363">
                        <a:buFont typeface="Arial" pitchFamily="34" charset="0"/>
                        <a:buChar char="•"/>
                      </a:pPr>
                      <a:r>
                        <a:rPr lang="en-US" sz="1800" dirty="0" smtClean="0"/>
                        <a:t>Concrete,</a:t>
                      </a:r>
                      <a:r>
                        <a:rPr lang="en-US" sz="1800" baseline="0" dirty="0" smtClean="0"/>
                        <a:t> teacher-specific and extended training</a:t>
                      </a:r>
                    </a:p>
                    <a:p>
                      <a:pPr marL="233363" indent="-233363">
                        <a:buFont typeface="Arial" pitchFamily="34" charset="0"/>
                        <a:buChar char="•"/>
                      </a:pPr>
                      <a:r>
                        <a:rPr lang="en-US" sz="1800" baseline="0" dirty="0" smtClean="0"/>
                        <a:t>Classroom assistance from local staff</a:t>
                      </a:r>
                    </a:p>
                    <a:p>
                      <a:pPr marL="233363" indent="-233363">
                        <a:buFont typeface="Arial" pitchFamily="34" charset="0"/>
                        <a:buChar char="•"/>
                      </a:pPr>
                      <a:r>
                        <a:rPr lang="en-US" sz="1800" baseline="0" dirty="0" smtClean="0"/>
                        <a:t>Teacher observation of similar projects in other classrooms, schools or districts</a:t>
                      </a:r>
                    </a:p>
                    <a:p>
                      <a:pPr marL="233363" indent="-233363">
                        <a:buFont typeface="Arial" pitchFamily="34" charset="0"/>
                        <a:buChar char="•"/>
                      </a:pPr>
                      <a:r>
                        <a:rPr lang="en-US" sz="1800" baseline="0" dirty="0" smtClean="0"/>
                        <a:t>Regular project meetings that focus on practical issues</a:t>
                      </a:r>
                    </a:p>
                    <a:p>
                      <a:pPr marL="233363" indent="-233363">
                        <a:buFont typeface="Arial" pitchFamily="34" charset="0"/>
                        <a:buChar char="•"/>
                      </a:pPr>
                      <a:r>
                        <a:rPr lang="en-US" sz="1800" baseline="0" dirty="0" smtClean="0"/>
                        <a:t>Teacher participation in project decisions</a:t>
                      </a:r>
                    </a:p>
                    <a:p>
                      <a:pPr marL="233363" indent="-233363">
                        <a:buFont typeface="Arial" pitchFamily="34" charset="0"/>
                        <a:buChar char="•"/>
                      </a:pPr>
                      <a:r>
                        <a:rPr lang="en-US" sz="1800" baseline="0" dirty="0" smtClean="0"/>
                        <a:t>Local development of project materials</a:t>
                      </a:r>
                    </a:p>
                    <a:p>
                      <a:pPr marL="233363" indent="-233363">
                        <a:buFont typeface="Arial" pitchFamily="34" charset="0"/>
                        <a:buChar char="•"/>
                      </a:pPr>
                      <a:r>
                        <a:rPr lang="en-US" sz="1800" baseline="0" dirty="0" smtClean="0"/>
                        <a:t>Principals’ participation in training</a:t>
                      </a:r>
                    </a:p>
                    <a:p>
                      <a:pPr>
                        <a:buFont typeface="Arial" pitchFamily="34" charset="0"/>
                        <a:buChar char="•"/>
                      </a:pPr>
                      <a:endParaRPr lang="en-US" sz="1800" baseline="0" dirty="0" smtClean="0"/>
                    </a:p>
                    <a:p>
                      <a:pPr>
                        <a:buFont typeface="Arial" pitchFamily="34" charset="0"/>
                        <a:buNone/>
                      </a:pPr>
                      <a:r>
                        <a:rPr lang="en-US" sz="1800" baseline="0" dirty="0" smtClean="0"/>
                        <a:t>*especially when applied in concert</a:t>
                      </a:r>
                      <a:endParaRPr lang="en-US" sz="1800" dirty="0"/>
                    </a:p>
                  </a:txBody>
                  <a:tcPr/>
                </a:tc>
              </a:tr>
            </a:tbl>
          </a:graphicData>
        </a:graphic>
      </p:graphicFrame>
      <p:sp>
        <p:nvSpPr>
          <p:cNvPr id="7" name="TextBox 6"/>
          <p:cNvSpPr txBox="1"/>
          <p:nvPr/>
        </p:nvSpPr>
        <p:spPr>
          <a:xfrm>
            <a:off x="1903412" y="5661750"/>
            <a:ext cx="8305800" cy="877163"/>
          </a:xfrm>
          <a:prstGeom prst="rect">
            <a:avLst/>
          </a:prstGeom>
          <a:noFill/>
        </p:spPr>
        <p:txBody>
          <a:bodyPr wrap="square" rtlCol="0">
            <a:spAutoFit/>
          </a:bodyPr>
          <a:lstStyle/>
          <a:p>
            <a:pPr marL="457200" indent="-457200"/>
            <a:r>
              <a:rPr lang="en-US" sz="1100" dirty="0"/>
              <a:t>Berman, P., &amp; Walling McLaughlin, M. U.S. Office of Education, Department of Health, Education, and Welfare. (1978). </a:t>
            </a:r>
            <a:r>
              <a:rPr lang="en-US" sz="1100" i="1" dirty="0"/>
              <a:t>Federal programs supporting educational change, Vol. VIII: Implementing and sustaining innovations</a:t>
            </a:r>
            <a:r>
              <a:rPr lang="en-US" sz="1100" dirty="0"/>
              <a:t>. Retrieved from RAND Corporation website: http://www.rand.org/pubs/reports/2006/R1589.8.pdf</a:t>
            </a:r>
          </a:p>
          <a:p>
            <a:pPr marL="457200" indent="-457200"/>
            <a:endParaRPr lang="en-US" dirty="0"/>
          </a:p>
        </p:txBody>
      </p:sp>
    </p:spTree>
    <p:extLst>
      <p:ext uri="{BB962C8B-B14F-4D97-AF65-F5344CB8AC3E}">
        <p14:creationId xmlns:p14="http://schemas.microsoft.com/office/powerpoint/2010/main" val="166495596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0981705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19678" y="1815921"/>
            <a:ext cx="6685332" cy="1771829"/>
          </a:xfrm>
        </p:spPr>
        <p:txBody>
          <a:bodyPr>
            <a:normAutofit fontScale="90000"/>
          </a:bodyPr>
          <a:lstStyle/>
          <a:p>
            <a:r>
              <a:rPr lang="en-US" sz="3100" dirty="0" smtClean="0"/>
              <a:t>Let us put our minds together and see what life we can make for our children</a:t>
            </a:r>
            <a:br>
              <a:rPr lang="en-US" sz="3100" dirty="0" smtClean="0"/>
            </a:br>
            <a:r>
              <a:rPr lang="en-US" sz="3100" dirty="0" smtClean="0"/>
              <a:t>-Sitting Bull</a:t>
            </a:r>
            <a:r>
              <a:rPr lang="en-US" sz="2400" dirty="0" smtClean="0"/>
              <a:t/>
            </a:r>
            <a:br>
              <a:rPr lang="en-US" sz="2400" dirty="0" smtClean="0"/>
            </a:br>
            <a:endParaRPr lang="en-US" sz="2400" dirty="0"/>
          </a:p>
        </p:txBody>
      </p:sp>
      <p:sp>
        <p:nvSpPr>
          <p:cNvPr id="3" name="Text Placeholder 2"/>
          <p:cNvSpPr>
            <a:spLocks noGrp="1"/>
          </p:cNvSpPr>
          <p:nvPr>
            <p:ph type="body" idx="1"/>
          </p:nvPr>
        </p:nvSpPr>
        <p:spPr/>
        <p:txBody>
          <a:bodyPr>
            <a:normAutofit fontScale="77500" lnSpcReduction="20000"/>
          </a:bodyPr>
          <a:lstStyle/>
          <a:p>
            <a:r>
              <a:rPr lang="en-US" dirty="0" smtClean="0"/>
              <a:t>Thank You</a:t>
            </a:r>
            <a:endParaRPr lang="en-US" dirty="0"/>
          </a:p>
        </p:txBody>
      </p:sp>
      <p:sp>
        <p:nvSpPr>
          <p:cNvPr id="5" name="Footer Placeholder 4"/>
          <p:cNvSpPr txBox="1">
            <a:spLocks/>
          </p:cNvSpPr>
          <p:nvPr/>
        </p:nvSpPr>
        <p:spPr>
          <a:xfrm>
            <a:off x="4164515" y="6419851"/>
            <a:ext cx="3859795" cy="365125"/>
          </a:xfrm>
          <a:prstGeom prst="rect">
            <a:avLst/>
          </a:prstGeom>
        </p:spPr>
        <p:txBody>
          <a:bodyPr anchor="ctr"/>
          <a:lstStyle>
            <a:defPPr>
              <a:defRPr lang="en-US"/>
            </a:defPPr>
            <a:lvl1pPr marL="0" algn="ctr" defTabSz="457200" rtl="0" eaLnBrk="1" latinLnBrk="0" hangingPunct="1">
              <a:defRPr sz="1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aseline="30000" smtClean="0"/>
              <a:t>© 2016, Battelle for Kids. All Rights Reserved. </a:t>
            </a:r>
            <a:endParaRPr lang="en-US" baseline="30000" dirty="0"/>
          </a:p>
        </p:txBody>
      </p:sp>
    </p:spTree>
    <p:extLst>
      <p:ext uri="{BB962C8B-B14F-4D97-AF65-F5344CB8AC3E}">
        <p14:creationId xmlns:p14="http://schemas.microsoft.com/office/powerpoint/2010/main" val="58516540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txBox="1">
            <a:spLocks/>
          </p:cNvSpPr>
          <p:nvPr/>
        </p:nvSpPr>
        <p:spPr>
          <a:xfrm>
            <a:off x="4164515" y="6419851"/>
            <a:ext cx="3859795" cy="365125"/>
          </a:xfrm>
          <a:prstGeom prst="rect">
            <a:avLst/>
          </a:prstGeom>
        </p:spPr>
        <p:txBody>
          <a:bodyPr anchor="ctr"/>
          <a:lstStyle>
            <a:defPPr>
              <a:defRPr lang="en-US"/>
            </a:defPPr>
            <a:lvl1pPr marL="0" algn="ctr" defTabSz="457200" rtl="0" eaLnBrk="1" latinLnBrk="0" hangingPunct="1">
              <a:defRPr sz="1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aseline="30000" smtClean="0"/>
              <a:t>© 2016, Battelle for Kids. All Rights Reserved. </a:t>
            </a:r>
            <a:endParaRPr lang="en-US" baseline="30000" dirty="0"/>
          </a:p>
        </p:txBody>
      </p:sp>
    </p:spTree>
    <p:extLst>
      <p:ext uri="{BB962C8B-B14F-4D97-AF65-F5344CB8AC3E}">
        <p14:creationId xmlns:p14="http://schemas.microsoft.com/office/powerpoint/2010/main" val="192545984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855840" y="1437550"/>
            <a:ext cx="10757040" cy="4776924"/>
          </a:xfrm>
        </p:spPr>
        <p:txBody>
          <a:bodyPr>
            <a:normAutofit/>
          </a:bodyPr>
          <a:lstStyle/>
          <a:p>
            <a:pPr marL="0" indent="0">
              <a:spcAft>
                <a:spcPts val="600"/>
              </a:spcAft>
              <a:buNone/>
            </a:pPr>
            <a:r>
              <a:rPr lang="en-US" sz="2400" dirty="0"/>
              <a:t>In a </a:t>
            </a:r>
            <a:r>
              <a:rPr lang="en-US" sz="2400" dirty="0" smtClean="0"/>
              <a:t>year-long </a:t>
            </a:r>
            <a:r>
              <a:rPr lang="en-US" sz="2400" dirty="0"/>
              <a:t>study of 787 elementary classrooms across 400 </a:t>
            </a:r>
            <a:r>
              <a:rPr lang="en-US" sz="2400" dirty="0" smtClean="0"/>
              <a:t>U.S. </a:t>
            </a:r>
            <a:br>
              <a:rPr lang="en-US" sz="2400" dirty="0" smtClean="0"/>
            </a:br>
            <a:r>
              <a:rPr lang="en-US" sz="2400" dirty="0" smtClean="0"/>
              <a:t>school </a:t>
            </a:r>
            <a:r>
              <a:rPr lang="en-US" sz="2400" dirty="0"/>
              <a:t>districts, </a:t>
            </a:r>
            <a:r>
              <a:rPr lang="en-US" sz="2400" dirty="0" smtClean="0"/>
              <a:t>researchers </a:t>
            </a:r>
            <a:r>
              <a:rPr lang="en-US" sz="2400" dirty="0"/>
              <a:t>found:</a:t>
            </a:r>
          </a:p>
          <a:p>
            <a:pPr>
              <a:spcAft>
                <a:spcPts val="600"/>
              </a:spcAft>
            </a:pPr>
            <a:r>
              <a:rPr lang="en-US" sz="2400" dirty="0"/>
              <a:t>Most instructional time spent on practice of basic skills with opportunities to develop critical thinking, deep </a:t>
            </a:r>
            <a:r>
              <a:rPr lang="en-US" sz="2400" dirty="0" smtClean="0"/>
              <a:t>reading, </a:t>
            </a:r>
            <a:r>
              <a:rPr lang="en-US" sz="2400" dirty="0"/>
              <a:t>or complex problem-solving </a:t>
            </a:r>
            <a:r>
              <a:rPr lang="en-US" sz="2400" dirty="0" smtClean="0"/>
              <a:t>take </a:t>
            </a:r>
            <a:r>
              <a:rPr lang="en-US" sz="2400" dirty="0"/>
              <a:t>up less than </a:t>
            </a:r>
            <a:r>
              <a:rPr lang="en-US" sz="2400" dirty="0" smtClean="0"/>
              <a:t>5 percent </a:t>
            </a:r>
            <a:r>
              <a:rPr lang="en-US" sz="2400" dirty="0"/>
              <a:t>of classroom time.</a:t>
            </a:r>
          </a:p>
          <a:p>
            <a:pPr>
              <a:spcAft>
                <a:spcPts val="600"/>
              </a:spcAft>
            </a:pPr>
            <a:r>
              <a:rPr lang="en-US" sz="2400" dirty="0"/>
              <a:t>In schools with middle to upper middle class students, about 47 percent were in classrooms with engaged and interesting instruction.</a:t>
            </a:r>
          </a:p>
          <a:p>
            <a:pPr>
              <a:spcAft>
                <a:spcPts val="600"/>
              </a:spcAft>
            </a:pPr>
            <a:r>
              <a:rPr lang="en-US" sz="2400" dirty="0"/>
              <a:t>Students in schools serving mostly low-income children, 91 percent were in classrooms marked by basic, uninteresting teaching</a:t>
            </a:r>
            <a:r>
              <a:rPr lang="en-US" dirty="0" smtClean="0"/>
              <a:t>.</a:t>
            </a:r>
            <a:r>
              <a:rPr lang="en-US" i="1" dirty="0" smtClean="0"/>
              <a:t>                                                        </a:t>
            </a:r>
            <a:endParaRPr lang="en-US" dirty="0"/>
          </a:p>
        </p:txBody>
      </p:sp>
      <p:sp>
        <p:nvSpPr>
          <p:cNvPr id="3" name="Title 2"/>
          <p:cNvSpPr>
            <a:spLocks noGrp="1"/>
          </p:cNvSpPr>
          <p:nvPr>
            <p:ph type="title"/>
          </p:nvPr>
        </p:nvSpPr>
        <p:spPr/>
        <p:txBody>
          <a:bodyPr>
            <a:normAutofit/>
          </a:bodyPr>
          <a:lstStyle/>
          <a:p>
            <a:r>
              <a:rPr lang="en-US" dirty="0"/>
              <a:t>The Challenge</a:t>
            </a:r>
          </a:p>
        </p:txBody>
      </p:sp>
      <p:sp>
        <p:nvSpPr>
          <p:cNvPr id="4" name="TextBox 3"/>
          <p:cNvSpPr txBox="1"/>
          <p:nvPr/>
        </p:nvSpPr>
        <p:spPr>
          <a:xfrm>
            <a:off x="855840" y="6422065"/>
            <a:ext cx="10893137" cy="276999"/>
          </a:xfrm>
          <a:prstGeom prst="rect">
            <a:avLst/>
          </a:prstGeom>
          <a:noFill/>
        </p:spPr>
        <p:txBody>
          <a:bodyPr wrap="square" rtlCol="0">
            <a:spAutoFit/>
          </a:bodyPr>
          <a:lstStyle/>
          <a:p>
            <a:pPr algn="ctr"/>
            <a:r>
              <a:rPr lang="en-US" sz="1200" dirty="0" err="1">
                <a:solidFill>
                  <a:schemeClr val="bg1"/>
                </a:solidFill>
              </a:rPr>
              <a:t>Pianta</a:t>
            </a:r>
            <a:r>
              <a:rPr lang="en-US" sz="1200" dirty="0">
                <a:solidFill>
                  <a:schemeClr val="bg1"/>
                </a:solidFill>
              </a:rPr>
              <a:t>, P. C., </a:t>
            </a:r>
            <a:r>
              <a:rPr lang="en-US" sz="1200" dirty="0" err="1">
                <a:solidFill>
                  <a:schemeClr val="bg1"/>
                </a:solidFill>
              </a:rPr>
              <a:t>Belsky</a:t>
            </a:r>
            <a:r>
              <a:rPr lang="en-US" sz="1200" dirty="0">
                <a:solidFill>
                  <a:schemeClr val="bg1"/>
                </a:solidFill>
              </a:rPr>
              <a:t>, J., </a:t>
            </a:r>
            <a:r>
              <a:rPr lang="en-US" sz="1200" dirty="0" err="1">
                <a:solidFill>
                  <a:schemeClr val="bg1"/>
                </a:solidFill>
              </a:rPr>
              <a:t>Houte</a:t>
            </a:r>
            <a:r>
              <a:rPr lang="en-US" sz="1200" dirty="0">
                <a:solidFill>
                  <a:schemeClr val="bg1"/>
                </a:solidFill>
              </a:rPr>
              <a:t>, R., &amp; Morrison, F. (2007). Opportunities to Learn in America's Elementary Classrooms. </a:t>
            </a:r>
            <a:r>
              <a:rPr lang="en-US" sz="1200" i="1" dirty="0">
                <a:solidFill>
                  <a:schemeClr val="bg1"/>
                </a:solidFill>
              </a:rPr>
              <a:t>Science,</a:t>
            </a:r>
            <a:r>
              <a:rPr lang="en-US" sz="1200" dirty="0">
                <a:solidFill>
                  <a:schemeClr val="bg1"/>
                </a:solidFill>
              </a:rPr>
              <a:t> </a:t>
            </a:r>
            <a:r>
              <a:rPr lang="en-US" sz="1200" i="1" dirty="0" smtClean="0">
                <a:solidFill>
                  <a:schemeClr val="bg1"/>
                </a:solidFill>
              </a:rPr>
              <a:t>315 </a:t>
            </a:r>
            <a:r>
              <a:rPr lang="en-US" sz="1200" dirty="0" smtClean="0">
                <a:solidFill>
                  <a:schemeClr val="bg1"/>
                </a:solidFill>
              </a:rPr>
              <a:t>(</a:t>
            </a:r>
            <a:r>
              <a:rPr lang="en-US" sz="1200" dirty="0">
                <a:solidFill>
                  <a:schemeClr val="bg1"/>
                </a:solidFill>
              </a:rPr>
              <a:t>5820), 1795-1796.</a:t>
            </a:r>
          </a:p>
        </p:txBody>
      </p:sp>
    </p:spTree>
    <p:extLst>
      <p:ext uri="{BB962C8B-B14F-4D97-AF65-F5344CB8AC3E}">
        <p14:creationId xmlns:p14="http://schemas.microsoft.com/office/powerpoint/2010/main" val="279686743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8947" y="550193"/>
            <a:ext cx="10969943" cy="999207"/>
          </a:xfrm>
        </p:spPr>
        <p:txBody>
          <a:bodyPr>
            <a:noAutofit/>
          </a:bodyPr>
          <a:lstStyle/>
          <a:p>
            <a:r>
              <a:rPr lang="en-US" dirty="0"/>
              <a:t>Student Voice </a:t>
            </a:r>
            <a:br>
              <a:rPr lang="en-US" dirty="0"/>
            </a:br>
            <a:endParaRPr lang="en-US" dirty="0"/>
          </a:p>
        </p:txBody>
      </p:sp>
      <p:sp>
        <p:nvSpPr>
          <p:cNvPr id="3" name="Content Placeholder 2"/>
          <p:cNvSpPr>
            <a:spLocks noGrp="1"/>
          </p:cNvSpPr>
          <p:nvPr>
            <p:ph idx="1"/>
          </p:nvPr>
        </p:nvSpPr>
        <p:spPr>
          <a:xfrm>
            <a:off x="698947" y="1604273"/>
            <a:ext cx="10783833" cy="4191591"/>
          </a:xfrm>
        </p:spPr>
        <p:txBody>
          <a:bodyPr>
            <a:normAutofit/>
          </a:bodyPr>
          <a:lstStyle/>
          <a:p>
            <a:endParaRPr lang="en-US" dirty="0"/>
          </a:p>
          <a:p>
            <a:pPr marL="342900" indent="-342900">
              <a:buFont typeface="Wingdings" panose="05000000000000000000" pitchFamily="2" charset="2"/>
              <a:buChar char="q"/>
            </a:pPr>
            <a:endParaRPr lang="en-US" dirty="0"/>
          </a:p>
          <a:p>
            <a:pPr marL="342900" indent="-342900">
              <a:buFont typeface="Wingdings" panose="05000000000000000000" pitchFamily="2" charset="2"/>
              <a:buChar char="q"/>
            </a:pPr>
            <a:endParaRPr lang="en-US" dirty="0"/>
          </a:p>
          <a:p>
            <a:pPr marL="342900" indent="-342900">
              <a:buFont typeface="Wingdings" panose="05000000000000000000" pitchFamily="2" charset="2"/>
              <a:buChar char="q"/>
            </a:pPr>
            <a:endParaRPr lang="en-US" dirty="0"/>
          </a:p>
          <a:p>
            <a:endParaRPr lang="en-US" dirty="0"/>
          </a:p>
          <a:p>
            <a:pPr marL="342900" indent="-342900">
              <a:buFont typeface="Wingdings" panose="05000000000000000000" pitchFamily="2" charset="2"/>
              <a:buChar char="q"/>
            </a:pPr>
            <a:endParaRPr lang="en-US" dirty="0"/>
          </a:p>
          <a:p>
            <a:r>
              <a:rPr lang="en-US" dirty="0" smtClean="0"/>
              <a:t>In 2015–2016</a:t>
            </a:r>
            <a:r>
              <a:rPr lang="en-US" dirty="0"/>
              <a:t>, more than 2,000 teachers surveyed more 7,500 classes </a:t>
            </a:r>
          </a:p>
          <a:p>
            <a:endParaRPr lang="en-US" dirty="0"/>
          </a:p>
        </p:txBody>
      </p:sp>
      <p:graphicFrame>
        <p:nvGraphicFramePr>
          <p:cNvPr id="4" name="Table 3"/>
          <p:cNvGraphicFramePr>
            <a:graphicFrameLocks noGrp="1"/>
          </p:cNvGraphicFramePr>
          <p:nvPr>
            <p:extLst/>
          </p:nvPr>
        </p:nvGraphicFramePr>
        <p:xfrm>
          <a:off x="698947" y="1879842"/>
          <a:ext cx="10454606" cy="2590800"/>
        </p:xfrm>
        <a:graphic>
          <a:graphicData uri="http://schemas.openxmlformats.org/drawingml/2006/table">
            <a:tbl>
              <a:tblPr firstRow="1" bandRow="1">
                <a:tableStyleId>{5C22544A-7EE6-4342-B048-85BDC9FD1C3A}</a:tableStyleId>
              </a:tblPr>
              <a:tblGrid>
                <a:gridCol w="7710056">
                  <a:extLst>
                    <a:ext uri="{9D8B030D-6E8A-4147-A177-3AD203B41FA5}">
                      <a16:colId xmlns:a16="http://schemas.microsoft.com/office/drawing/2014/main" xmlns="" val="20000"/>
                    </a:ext>
                  </a:extLst>
                </a:gridCol>
                <a:gridCol w="2744550">
                  <a:extLst>
                    <a:ext uri="{9D8B030D-6E8A-4147-A177-3AD203B41FA5}">
                      <a16:colId xmlns:a16="http://schemas.microsoft.com/office/drawing/2014/main" xmlns="" val="20001"/>
                    </a:ext>
                  </a:extLst>
                </a:gridCol>
              </a:tblGrid>
              <a:tr h="370840">
                <a:tc>
                  <a:txBody>
                    <a:bodyPr/>
                    <a:lstStyle/>
                    <a:p>
                      <a:r>
                        <a:rPr lang="en-US" sz="2800" dirty="0"/>
                        <a:t>Survey</a:t>
                      </a:r>
                      <a:r>
                        <a:rPr lang="en-US" sz="2800" baseline="0" dirty="0"/>
                        <a:t> Items:  Future </a:t>
                      </a:r>
                      <a:r>
                        <a:rPr lang="en-US" sz="2800" baseline="0" dirty="0" smtClean="0"/>
                        <a:t>Goals</a:t>
                      </a:r>
                      <a:endParaRPr lang="en-US" sz="2800" dirty="0"/>
                    </a:p>
                  </a:txBody>
                  <a:tcPr>
                    <a:solidFill>
                      <a:schemeClr val="tx2"/>
                    </a:solidFill>
                  </a:tcPr>
                </a:tc>
                <a:tc>
                  <a:txBody>
                    <a:bodyPr/>
                    <a:lstStyle/>
                    <a:p>
                      <a:pPr algn="ctr"/>
                      <a:r>
                        <a:rPr lang="en-US" sz="2400" dirty="0"/>
                        <a:t>% Strongly</a:t>
                      </a:r>
                      <a:r>
                        <a:rPr lang="en-US" sz="2400" baseline="0" dirty="0"/>
                        <a:t> Agree</a:t>
                      </a:r>
                      <a:endParaRPr lang="en-US" sz="2400" dirty="0"/>
                    </a:p>
                  </a:txBody>
                  <a:tcPr>
                    <a:solidFill>
                      <a:schemeClr val="tx2"/>
                    </a:solidFill>
                  </a:tcPr>
                </a:tc>
                <a:extLst>
                  <a:ext uri="{0D108BD9-81ED-4DB2-BD59-A6C34878D82A}">
                    <a16:rowId xmlns:a16="http://schemas.microsoft.com/office/drawing/2014/main" xmlns="" val="10000"/>
                  </a:ext>
                </a:extLst>
              </a:tr>
              <a:tr h="370840">
                <a:tc>
                  <a:txBody>
                    <a:bodyPr/>
                    <a:lstStyle/>
                    <a:p>
                      <a:r>
                        <a:rPr lang="en-US" sz="2400" b="1" baseline="0" dirty="0"/>
                        <a:t>I am excited about reaching my goals in this class.  </a:t>
                      </a:r>
                      <a:endParaRPr lang="en-US" sz="2400" b="1" dirty="0"/>
                    </a:p>
                  </a:txBody>
                  <a:tcPr/>
                </a:tc>
                <a:tc>
                  <a:txBody>
                    <a:bodyPr/>
                    <a:lstStyle/>
                    <a:p>
                      <a:pPr algn="ctr"/>
                      <a:r>
                        <a:rPr lang="en-US" sz="2800" b="1" dirty="0"/>
                        <a:t>52.3%</a:t>
                      </a:r>
                    </a:p>
                  </a:txBody>
                  <a:tcPr/>
                </a:tc>
                <a:extLst>
                  <a:ext uri="{0D108BD9-81ED-4DB2-BD59-A6C34878D82A}">
                    <a16:rowId xmlns:a16="http://schemas.microsoft.com/office/drawing/2014/main" xmlns="" val="10001"/>
                  </a:ext>
                </a:extLst>
              </a:tr>
              <a:tr h="370840">
                <a:tc>
                  <a:txBody>
                    <a:bodyPr/>
                    <a:lstStyle/>
                    <a:p>
                      <a:r>
                        <a:rPr lang="en-US" sz="2400" b="1" dirty="0"/>
                        <a:t>This</a:t>
                      </a:r>
                      <a:r>
                        <a:rPr lang="en-US" sz="2400" b="1" baseline="0" dirty="0"/>
                        <a:t> teacher builds on my strengths in this class.</a:t>
                      </a:r>
                      <a:endParaRPr lang="en-US" sz="2400" b="1" dirty="0"/>
                    </a:p>
                  </a:txBody>
                  <a:tcPr/>
                </a:tc>
                <a:tc>
                  <a:txBody>
                    <a:bodyPr/>
                    <a:lstStyle/>
                    <a:p>
                      <a:pPr algn="ctr"/>
                      <a:r>
                        <a:rPr lang="en-US" sz="2800" b="1" dirty="0"/>
                        <a:t>52%</a:t>
                      </a:r>
                    </a:p>
                  </a:txBody>
                  <a:tcPr/>
                </a:tc>
                <a:extLst>
                  <a:ext uri="{0D108BD9-81ED-4DB2-BD59-A6C34878D82A}">
                    <a16:rowId xmlns:a16="http://schemas.microsoft.com/office/drawing/2014/main" xmlns="" val="10002"/>
                  </a:ext>
                </a:extLst>
              </a:tr>
              <a:tr h="370840">
                <a:tc>
                  <a:txBody>
                    <a:bodyPr/>
                    <a:lstStyle/>
                    <a:p>
                      <a:r>
                        <a:rPr lang="en-US" sz="2400" b="1" dirty="0"/>
                        <a:t>This</a:t>
                      </a:r>
                      <a:r>
                        <a:rPr lang="en-US" sz="2400" b="1" baseline="0" dirty="0"/>
                        <a:t> teacher makes me excited about my future.</a:t>
                      </a:r>
                      <a:endParaRPr lang="en-US" sz="2400" b="1" dirty="0"/>
                    </a:p>
                  </a:txBody>
                  <a:tcPr/>
                </a:tc>
                <a:tc>
                  <a:txBody>
                    <a:bodyPr/>
                    <a:lstStyle/>
                    <a:p>
                      <a:pPr algn="ctr"/>
                      <a:r>
                        <a:rPr lang="en-US" sz="2800" b="1" dirty="0"/>
                        <a:t>49.3%</a:t>
                      </a:r>
                    </a:p>
                  </a:txBody>
                  <a:tcPr/>
                </a:tc>
                <a:extLst>
                  <a:ext uri="{0D108BD9-81ED-4DB2-BD59-A6C34878D82A}">
                    <a16:rowId xmlns:a16="http://schemas.microsoft.com/office/drawing/2014/main" xmlns="" val="10003"/>
                  </a:ext>
                </a:extLst>
              </a:tr>
              <a:tr h="370840">
                <a:tc>
                  <a:txBody>
                    <a:bodyPr/>
                    <a:lstStyle/>
                    <a:p>
                      <a:r>
                        <a:rPr lang="en-US" sz="2400" b="1" dirty="0"/>
                        <a:t>This teacher knows</a:t>
                      </a:r>
                      <a:r>
                        <a:rPr lang="en-US" sz="2400" b="1" baseline="0" dirty="0"/>
                        <a:t> about my interests.</a:t>
                      </a:r>
                      <a:endParaRPr lang="en-US" sz="2400" b="1" dirty="0"/>
                    </a:p>
                  </a:txBody>
                  <a:tcPr/>
                </a:tc>
                <a:tc>
                  <a:txBody>
                    <a:bodyPr/>
                    <a:lstStyle/>
                    <a:p>
                      <a:pPr algn="ctr"/>
                      <a:r>
                        <a:rPr lang="en-US" sz="2800" b="1" dirty="0"/>
                        <a:t>40%</a:t>
                      </a:r>
                    </a:p>
                  </a:txBody>
                  <a:tcPr/>
                </a:tc>
                <a:extLst>
                  <a:ext uri="{0D108BD9-81ED-4DB2-BD59-A6C34878D82A}">
                    <a16:rowId xmlns:a16="http://schemas.microsoft.com/office/drawing/2014/main" xmlns="" val="10004"/>
                  </a:ext>
                </a:extLst>
              </a:tr>
            </a:tbl>
          </a:graphicData>
        </a:graphic>
      </p:graphicFrame>
      <p:pic>
        <p:nvPicPr>
          <p:cNvPr id="5"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85059" y="5730084"/>
            <a:ext cx="1866414" cy="4888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BFK_new-product-logos-07.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27972" y="119226"/>
            <a:ext cx="2654808" cy="172212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39752" y="5793478"/>
            <a:ext cx="1831247" cy="425430"/>
          </a:xfrm>
          <a:prstGeom prst="rect">
            <a:avLst/>
          </a:prstGeom>
        </p:spPr>
      </p:pic>
      <p:sp>
        <p:nvSpPr>
          <p:cNvPr id="8" name="Footer Placeholder 4"/>
          <p:cNvSpPr txBox="1">
            <a:spLocks/>
          </p:cNvSpPr>
          <p:nvPr/>
        </p:nvSpPr>
        <p:spPr>
          <a:xfrm>
            <a:off x="4164515" y="6419851"/>
            <a:ext cx="3859795" cy="365125"/>
          </a:xfrm>
          <a:prstGeom prst="rect">
            <a:avLst/>
          </a:prstGeom>
        </p:spPr>
        <p:txBody>
          <a:bodyPr anchor="ctr"/>
          <a:lstStyle>
            <a:defPPr>
              <a:defRPr lang="en-US"/>
            </a:defPPr>
            <a:lvl1pPr marL="0" algn="ctr" defTabSz="457200" rtl="0" eaLnBrk="1" latinLnBrk="0" hangingPunct="1">
              <a:defRPr sz="1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aseline="30000" dirty="0" smtClean="0"/>
              <a:t>© 2017, Battelle for Kids. All Rights Reserved. </a:t>
            </a:r>
            <a:endParaRPr lang="en-US" baseline="30000" dirty="0"/>
          </a:p>
        </p:txBody>
      </p:sp>
    </p:spTree>
    <p:extLst>
      <p:ext uri="{BB962C8B-B14F-4D97-AF65-F5344CB8AC3E}">
        <p14:creationId xmlns:p14="http://schemas.microsoft.com/office/powerpoint/2010/main" val="211754382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Lily Tomlin Collaboration Wisdom</a:t>
            </a:r>
            <a:endParaRPr lang="en-US" dirty="0"/>
          </a:p>
        </p:txBody>
      </p:sp>
      <p:sp>
        <p:nvSpPr>
          <p:cNvPr id="7" name="Text Placeholder 6"/>
          <p:cNvSpPr>
            <a:spLocks noGrp="1"/>
          </p:cNvSpPr>
          <p:nvPr>
            <p:ph type="body" sz="quarter" idx="13"/>
          </p:nvPr>
        </p:nvSpPr>
        <p:spPr/>
        <p:txBody>
          <a:bodyPr>
            <a:normAutofit/>
          </a:bodyPr>
          <a:lstStyle/>
          <a:p>
            <a:pPr algn="ctr"/>
            <a:r>
              <a:rPr lang="en-US" sz="4800" i="1" dirty="0" smtClean="0"/>
              <a:t>We are all in this together, by ourselves.</a:t>
            </a:r>
            <a:endParaRPr lang="en-US" sz="4800" i="1" dirty="0"/>
          </a:p>
          <a:p>
            <a:pPr algn="ctr"/>
            <a:endParaRPr lang="en-US" sz="4800" dirty="0"/>
          </a:p>
        </p:txBody>
      </p:sp>
    </p:spTree>
    <p:extLst>
      <p:ext uri="{BB962C8B-B14F-4D97-AF65-F5344CB8AC3E}">
        <p14:creationId xmlns:p14="http://schemas.microsoft.com/office/powerpoint/2010/main" val="316928480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47698" y="743511"/>
            <a:ext cx="7293428" cy="688772"/>
          </a:xfrm>
        </p:spPr>
        <p:txBody>
          <a:bodyPr>
            <a:normAutofit fontScale="90000"/>
          </a:bodyPr>
          <a:lstStyle/>
          <a:p>
            <a:r>
              <a:rPr lang="en-US" dirty="0" smtClean="0"/>
              <a:t>Rural Opportunity Dynamics</a:t>
            </a:r>
            <a:endParaRPr lang="en-US" dirty="0"/>
          </a:p>
        </p:txBody>
      </p:sp>
      <p:graphicFrame>
        <p:nvGraphicFramePr>
          <p:cNvPr id="4" name="Content Placeholder 3"/>
          <p:cNvGraphicFramePr>
            <a:graphicFrameLocks noGrp="1"/>
          </p:cNvGraphicFramePr>
          <p:nvPr>
            <p:ph idx="1"/>
          </p:nvPr>
        </p:nvGraphicFramePr>
        <p:xfrm>
          <a:off x="2859893" y="1700012"/>
          <a:ext cx="6203145" cy="3809681"/>
        </p:xfrm>
        <a:graphic>
          <a:graphicData uri="http://schemas.openxmlformats.org/drawingml/2006/table">
            <a:tbl>
              <a:tblPr firstRow="1" firstCol="1" bandRow="1">
                <a:tableStyleId>{5C22544A-7EE6-4342-B048-85BDC9FD1C3A}</a:tableStyleId>
              </a:tblPr>
              <a:tblGrid>
                <a:gridCol w="2043201"/>
                <a:gridCol w="2079972"/>
                <a:gridCol w="2079972"/>
              </a:tblGrid>
              <a:tr h="348884">
                <a:tc>
                  <a:txBody>
                    <a:bodyPr/>
                    <a:lstStyle/>
                    <a:p>
                      <a:pPr marL="0" marR="0" algn="ctr">
                        <a:lnSpc>
                          <a:spcPct val="107000"/>
                        </a:lnSpc>
                        <a:spcBef>
                          <a:spcPts val="0"/>
                        </a:spcBef>
                        <a:spcAft>
                          <a:spcPts val="0"/>
                        </a:spcAft>
                      </a:pPr>
                      <a:r>
                        <a:rPr lang="en-US" sz="1100" b="1"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Rural</a:t>
                      </a:r>
                      <a:r>
                        <a:rPr lang="en-US" sz="1100" b="1" baseline="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Community Development</a:t>
                      </a:r>
                      <a:endParaRPr lang="en-US" sz="11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marL="0" marR="0" algn="ctr">
                        <a:lnSpc>
                          <a:spcPct val="107000"/>
                        </a:lnSpc>
                        <a:spcBef>
                          <a:spcPts val="0"/>
                        </a:spcBef>
                        <a:spcAft>
                          <a:spcPts val="0"/>
                        </a:spcAft>
                      </a:pPr>
                      <a:r>
                        <a:rPr lang="en-US" sz="110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Rural</a:t>
                      </a:r>
                      <a:r>
                        <a:rPr lang="en-US" sz="1100" baseline="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Education</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marL="0" marR="0" algn="ctr">
                        <a:lnSpc>
                          <a:spcPct val="107000"/>
                        </a:lnSpc>
                        <a:spcBef>
                          <a:spcPts val="0"/>
                        </a:spcBef>
                        <a:spcAft>
                          <a:spcPts val="0"/>
                        </a:spcAft>
                      </a:pPr>
                      <a:r>
                        <a:rPr lang="en-US" sz="110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Rural Economic Development</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tr>
              <a:tr h="210810">
                <a:tc>
                  <a:txBody>
                    <a:bodyPr/>
                    <a:lstStyle/>
                    <a:p>
                      <a:pPr marL="0" marR="0">
                        <a:lnSpc>
                          <a:spcPct val="107000"/>
                        </a:lnSpc>
                        <a:spcBef>
                          <a:spcPts val="0"/>
                        </a:spcBef>
                        <a:spcAft>
                          <a:spcPts val="0"/>
                        </a:spcAft>
                      </a:pPr>
                      <a:r>
                        <a:rPr lang="en-US" sz="1100" dirty="0">
                          <a:solidFill>
                            <a:schemeClr val="tx1"/>
                          </a:solidFill>
                          <a:effectLst/>
                        </a:rPr>
                        <a:t>Health care access and cost</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marL="0" marR="0">
                        <a:lnSpc>
                          <a:spcPct val="107000"/>
                        </a:lnSpc>
                        <a:spcBef>
                          <a:spcPts val="0"/>
                        </a:spcBef>
                        <a:spcAft>
                          <a:spcPts val="0"/>
                        </a:spcAft>
                      </a:pPr>
                      <a:r>
                        <a:rPr lang="en-US" sz="1100" dirty="0">
                          <a:solidFill>
                            <a:schemeClr val="tx1"/>
                          </a:solidFill>
                          <a:effectLst/>
                        </a:rPr>
                        <a:t>Limited health education</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marL="0" marR="0">
                        <a:lnSpc>
                          <a:spcPct val="107000"/>
                        </a:lnSpc>
                        <a:spcBef>
                          <a:spcPts val="0"/>
                        </a:spcBef>
                        <a:spcAft>
                          <a:spcPts val="0"/>
                        </a:spcAft>
                      </a:pPr>
                      <a:r>
                        <a:rPr lang="en-US" sz="1100" dirty="0">
                          <a:solidFill>
                            <a:schemeClr val="tx1"/>
                          </a:solidFill>
                          <a:effectLst/>
                        </a:rPr>
                        <a:t>Contentious healthcare policy</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tr>
              <a:tr h="431380">
                <a:tc>
                  <a:txBody>
                    <a:bodyPr/>
                    <a:lstStyle/>
                    <a:p>
                      <a:pPr marL="0" marR="0">
                        <a:lnSpc>
                          <a:spcPct val="107000"/>
                        </a:lnSpc>
                        <a:spcBef>
                          <a:spcPts val="0"/>
                        </a:spcBef>
                        <a:spcAft>
                          <a:spcPts val="0"/>
                        </a:spcAft>
                      </a:pPr>
                      <a:r>
                        <a:rPr lang="en-US" sz="1100" dirty="0">
                          <a:solidFill>
                            <a:schemeClr val="tx1"/>
                          </a:solidFill>
                          <a:effectLst/>
                        </a:rPr>
                        <a:t>Water access and cost</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marL="0" marR="0">
                        <a:lnSpc>
                          <a:spcPct val="107000"/>
                        </a:lnSpc>
                        <a:spcBef>
                          <a:spcPts val="0"/>
                        </a:spcBef>
                        <a:spcAft>
                          <a:spcPts val="0"/>
                        </a:spcAft>
                      </a:pPr>
                      <a:r>
                        <a:rPr lang="en-US" sz="1100" dirty="0">
                          <a:solidFill>
                            <a:schemeClr val="tx1"/>
                          </a:solidFill>
                          <a:effectLst/>
                        </a:rPr>
                        <a:t>Talent pipeline not well planned or developed</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marL="0" marR="0">
                        <a:lnSpc>
                          <a:spcPct val="107000"/>
                        </a:lnSpc>
                        <a:spcBef>
                          <a:spcPts val="0"/>
                        </a:spcBef>
                        <a:spcAft>
                          <a:spcPts val="0"/>
                        </a:spcAft>
                      </a:pPr>
                      <a:r>
                        <a:rPr lang="en-US" sz="1100" dirty="0">
                          <a:solidFill>
                            <a:schemeClr val="tx1"/>
                          </a:solidFill>
                          <a:effectLst/>
                        </a:rPr>
                        <a:t>Nonexistent/contentious water policy</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tr>
              <a:tr h="431380">
                <a:tc>
                  <a:txBody>
                    <a:bodyPr/>
                    <a:lstStyle/>
                    <a:p>
                      <a:pPr marL="0" marR="0">
                        <a:lnSpc>
                          <a:spcPct val="107000"/>
                        </a:lnSpc>
                        <a:spcBef>
                          <a:spcPts val="0"/>
                        </a:spcBef>
                        <a:spcAft>
                          <a:spcPts val="0"/>
                        </a:spcAft>
                      </a:pPr>
                      <a:r>
                        <a:rPr lang="en-US" sz="1100" dirty="0">
                          <a:solidFill>
                            <a:schemeClr val="tx1"/>
                          </a:solidFill>
                          <a:effectLst/>
                        </a:rPr>
                        <a:t>Energy access and cost</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marL="0" marR="0">
                        <a:lnSpc>
                          <a:spcPct val="107000"/>
                        </a:lnSpc>
                        <a:spcBef>
                          <a:spcPts val="0"/>
                        </a:spcBef>
                        <a:spcAft>
                          <a:spcPts val="0"/>
                        </a:spcAft>
                      </a:pPr>
                      <a:r>
                        <a:rPr lang="en-US" sz="1100" dirty="0">
                          <a:solidFill>
                            <a:schemeClr val="tx1"/>
                          </a:solidFill>
                          <a:effectLst/>
                        </a:rPr>
                        <a:t>Talent pipeline not well planned or developed</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marL="0" marR="0">
                        <a:lnSpc>
                          <a:spcPct val="107000"/>
                        </a:lnSpc>
                        <a:spcBef>
                          <a:spcPts val="0"/>
                        </a:spcBef>
                        <a:spcAft>
                          <a:spcPts val="0"/>
                        </a:spcAft>
                      </a:pPr>
                      <a:r>
                        <a:rPr lang="en-US" sz="1100" dirty="0">
                          <a:solidFill>
                            <a:schemeClr val="tx1"/>
                          </a:solidFill>
                          <a:effectLst/>
                        </a:rPr>
                        <a:t>Nonexistent/contentious energy policy</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tr>
              <a:tr h="431380">
                <a:tc>
                  <a:txBody>
                    <a:bodyPr/>
                    <a:lstStyle/>
                    <a:p>
                      <a:pPr marL="0" marR="0">
                        <a:lnSpc>
                          <a:spcPct val="107000"/>
                        </a:lnSpc>
                        <a:spcBef>
                          <a:spcPts val="0"/>
                        </a:spcBef>
                        <a:spcAft>
                          <a:spcPts val="0"/>
                        </a:spcAft>
                      </a:pPr>
                      <a:r>
                        <a:rPr lang="en-US" sz="1100" dirty="0">
                          <a:solidFill>
                            <a:schemeClr val="tx1"/>
                          </a:solidFill>
                          <a:effectLst/>
                        </a:rPr>
                        <a:t>Corporate versus locally owned farming</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marL="0" marR="0">
                        <a:lnSpc>
                          <a:spcPct val="107000"/>
                        </a:lnSpc>
                        <a:spcBef>
                          <a:spcPts val="0"/>
                        </a:spcBef>
                        <a:spcAft>
                          <a:spcPts val="0"/>
                        </a:spcAft>
                      </a:pPr>
                      <a:r>
                        <a:rPr lang="en-US" sz="1100" dirty="0">
                          <a:solidFill>
                            <a:schemeClr val="tx1"/>
                          </a:solidFill>
                          <a:effectLst/>
                        </a:rPr>
                        <a:t>Talent pipeline not well planned or developed</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marL="0" marR="0">
                        <a:lnSpc>
                          <a:spcPct val="107000"/>
                        </a:lnSpc>
                        <a:spcBef>
                          <a:spcPts val="0"/>
                        </a:spcBef>
                        <a:spcAft>
                          <a:spcPts val="0"/>
                        </a:spcAft>
                      </a:pPr>
                      <a:r>
                        <a:rPr lang="en-US" sz="1100" dirty="0">
                          <a:solidFill>
                            <a:schemeClr val="tx1"/>
                          </a:solidFill>
                          <a:effectLst/>
                        </a:rPr>
                        <a:t>Global demand for agricultural commodities</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tr>
              <a:tr h="651949">
                <a:tc>
                  <a:txBody>
                    <a:bodyPr/>
                    <a:lstStyle/>
                    <a:p>
                      <a:pPr marL="0" marR="0">
                        <a:lnSpc>
                          <a:spcPct val="107000"/>
                        </a:lnSpc>
                        <a:spcBef>
                          <a:spcPts val="0"/>
                        </a:spcBef>
                        <a:spcAft>
                          <a:spcPts val="0"/>
                        </a:spcAft>
                      </a:pPr>
                      <a:r>
                        <a:rPr lang="en-US" sz="1100" dirty="0">
                          <a:solidFill>
                            <a:schemeClr val="tx1"/>
                          </a:solidFill>
                          <a:effectLst/>
                        </a:rPr>
                        <a:t>Internet connectivity, adoption and use gaps</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marL="0" marR="0">
                        <a:lnSpc>
                          <a:spcPct val="107000"/>
                        </a:lnSpc>
                        <a:spcBef>
                          <a:spcPts val="0"/>
                        </a:spcBef>
                        <a:spcAft>
                          <a:spcPts val="0"/>
                        </a:spcAft>
                      </a:pPr>
                      <a:r>
                        <a:rPr lang="en-US" sz="1100" dirty="0">
                          <a:solidFill>
                            <a:schemeClr val="tx1"/>
                          </a:solidFill>
                          <a:effectLst/>
                        </a:rPr>
                        <a:t>Limited access to emergent learning technologies and opportunities</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marL="0" marR="0">
                        <a:lnSpc>
                          <a:spcPct val="107000"/>
                        </a:lnSpc>
                        <a:spcBef>
                          <a:spcPts val="0"/>
                        </a:spcBef>
                        <a:spcAft>
                          <a:spcPts val="0"/>
                        </a:spcAft>
                      </a:pPr>
                      <a:r>
                        <a:rPr lang="en-US" sz="1100" dirty="0">
                          <a:solidFill>
                            <a:schemeClr val="tx1"/>
                          </a:solidFill>
                          <a:effectLst/>
                        </a:rPr>
                        <a:t>Economies of scale and market access dilemmas</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tr>
              <a:tr h="651949">
                <a:tc>
                  <a:txBody>
                    <a:bodyPr/>
                    <a:lstStyle/>
                    <a:p>
                      <a:pPr marL="0" marR="0">
                        <a:lnSpc>
                          <a:spcPct val="107000"/>
                        </a:lnSpc>
                        <a:spcBef>
                          <a:spcPts val="0"/>
                        </a:spcBef>
                        <a:spcAft>
                          <a:spcPts val="0"/>
                        </a:spcAft>
                      </a:pPr>
                      <a:r>
                        <a:rPr lang="en-US" sz="1100" dirty="0">
                          <a:solidFill>
                            <a:schemeClr val="tx1"/>
                          </a:solidFill>
                          <a:effectLst/>
                        </a:rPr>
                        <a:t>Barriers to and/or lack of new and entrepreneurial local leadership</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marL="0" marR="0">
                        <a:lnSpc>
                          <a:spcPct val="107000"/>
                        </a:lnSpc>
                        <a:spcBef>
                          <a:spcPts val="0"/>
                        </a:spcBef>
                        <a:spcAft>
                          <a:spcPts val="0"/>
                        </a:spcAft>
                      </a:pPr>
                      <a:r>
                        <a:rPr lang="en-US" sz="1100" dirty="0">
                          <a:solidFill>
                            <a:schemeClr val="tx1"/>
                          </a:solidFill>
                          <a:effectLst/>
                        </a:rPr>
                        <a:t>Talent pipeline not well planned or developed for value chains tied to urban demand </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marL="0" marR="0">
                        <a:lnSpc>
                          <a:spcPct val="107000"/>
                        </a:lnSpc>
                        <a:spcBef>
                          <a:spcPts val="0"/>
                        </a:spcBef>
                        <a:spcAft>
                          <a:spcPts val="0"/>
                        </a:spcAft>
                      </a:pPr>
                      <a:r>
                        <a:rPr lang="en-US" sz="1100" dirty="0">
                          <a:solidFill>
                            <a:schemeClr val="tx1"/>
                          </a:solidFill>
                          <a:effectLst/>
                        </a:rPr>
                        <a:t>Successful American cities make up 3% of landmass and generate 85% of GDP </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tr>
              <a:tr h="651949">
                <a:tc>
                  <a:txBody>
                    <a:bodyPr/>
                    <a:lstStyle/>
                    <a:p>
                      <a:pPr marL="0" marR="0">
                        <a:lnSpc>
                          <a:spcPct val="107000"/>
                        </a:lnSpc>
                        <a:spcBef>
                          <a:spcPts val="0"/>
                        </a:spcBef>
                        <a:spcAft>
                          <a:spcPts val="0"/>
                        </a:spcAft>
                      </a:pPr>
                      <a:r>
                        <a:rPr lang="en-US" sz="1100" dirty="0">
                          <a:solidFill>
                            <a:schemeClr val="tx1"/>
                          </a:solidFill>
                          <a:effectLst/>
                        </a:rPr>
                        <a:t>Educators make too much money</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marL="0" marR="0">
                        <a:lnSpc>
                          <a:spcPct val="107000"/>
                        </a:lnSpc>
                        <a:spcBef>
                          <a:spcPts val="0"/>
                        </a:spcBef>
                        <a:spcAft>
                          <a:spcPts val="0"/>
                        </a:spcAft>
                      </a:pPr>
                      <a:r>
                        <a:rPr lang="en-US" sz="1100" dirty="0">
                          <a:solidFill>
                            <a:schemeClr val="tx1"/>
                          </a:solidFill>
                          <a:effectLst/>
                        </a:rPr>
                        <a:t>Market barriers to attract, retain and leverage highly effective educators</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marL="0" marR="0">
                        <a:lnSpc>
                          <a:spcPct val="107000"/>
                        </a:lnSpc>
                        <a:spcBef>
                          <a:spcPts val="0"/>
                        </a:spcBef>
                        <a:spcAft>
                          <a:spcPts val="0"/>
                        </a:spcAft>
                      </a:pPr>
                      <a:r>
                        <a:rPr lang="en-US" sz="1100" dirty="0">
                          <a:solidFill>
                            <a:schemeClr val="tx1"/>
                          </a:solidFill>
                          <a:effectLst/>
                        </a:rPr>
                        <a:t>Collective educator income and tax revenue often main source of local wealth</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tr>
            </a:tbl>
          </a:graphicData>
        </a:graphic>
      </p:graphicFrame>
    </p:spTree>
    <p:extLst>
      <p:ext uri="{BB962C8B-B14F-4D97-AF65-F5344CB8AC3E}">
        <p14:creationId xmlns:p14="http://schemas.microsoft.com/office/powerpoint/2010/main" val="108551174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47698" y="743511"/>
            <a:ext cx="7293428" cy="688772"/>
          </a:xfrm>
        </p:spPr>
        <p:txBody>
          <a:bodyPr>
            <a:normAutofit fontScale="90000"/>
          </a:bodyPr>
          <a:lstStyle/>
          <a:p>
            <a:r>
              <a:rPr lang="en-US" dirty="0" smtClean="0"/>
              <a:t>Rural Opportunity Dynamics</a:t>
            </a:r>
            <a:endParaRPr lang="en-US" dirty="0"/>
          </a:p>
        </p:txBody>
      </p:sp>
      <p:graphicFrame>
        <p:nvGraphicFramePr>
          <p:cNvPr id="4" name="Content Placeholder 3"/>
          <p:cNvGraphicFramePr>
            <a:graphicFrameLocks noGrp="1"/>
          </p:cNvGraphicFramePr>
          <p:nvPr>
            <p:ph idx="1"/>
            <p:extLst/>
          </p:nvPr>
        </p:nvGraphicFramePr>
        <p:xfrm>
          <a:off x="2723414" y="1555844"/>
          <a:ext cx="6619164" cy="4118743"/>
        </p:xfrm>
        <a:graphic>
          <a:graphicData uri="http://schemas.openxmlformats.org/drawingml/2006/table">
            <a:tbl>
              <a:tblPr firstRow="1" firstCol="1" bandRow="1">
                <a:tableStyleId>{5C22544A-7EE6-4342-B048-85BDC9FD1C3A}</a:tableStyleId>
              </a:tblPr>
              <a:tblGrid>
                <a:gridCol w="2205916"/>
                <a:gridCol w="2206624"/>
                <a:gridCol w="2206624"/>
              </a:tblGrid>
              <a:tr h="384511">
                <a:tc>
                  <a:txBody>
                    <a:bodyPr/>
                    <a:lstStyle/>
                    <a:p>
                      <a:pPr marL="0" marR="0" algn="ctr">
                        <a:lnSpc>
                          <a:spcPct val="107000"/>
                        </a:lnSpc>
                        <a:spcBef>
                          <a:spcPts val="0"/>
                        </a:spcBef>
                        <a:spcAft>
                          <a:spcPts val="0"/>
                        </a:spcAft>
                      </a:pPr>
                      <a:r>
                        <a:rPr lang="en-US" sz="1100" dirty="0">
                          <a:solidFill>
                            <a:schemeClr val="tx2"/>
                          </a:solidFill>
                          <a:effectLst/>
                        </a:rPr>
                        <a:t>Rural Community Development</a:t>
                      </a:r>
                      <a:endParaRPr lang="en-US" sz="11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marL="0" marR="0" algn="ctr">
                        <a:lnSpc>
                          <a:spcPct val="107000"/>
                        </a:lnSpc>
                        <a:spcBef>
                          <a:spcPts val="0"/>
                        </a:spcBef>
                        <a:spcAft>
                          <a:spcPts val="0"/>
                        </a:spcAft>
                      </a:pPr>
                      <a:r>
                        <a:rPr lang="en-US" sz="1100" dirty="0">
                          <a:solidFill>
                            <a:schemeClr val="tx1"/>
                          </a:solidFill>
                          <a:effectLst/>
                        </a:rPr>
                        <a:t>Rural Education</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marL="0" marR="0" algn="ctr">
                        <a:lnSpc>
                          <a:spcPct val="107000"/>
                        </a:lnSpc>
                        <a:spcBef>
                          <a:spcPts val="0"/>
                        </a:spcBef>
                        <a:spcAft>
                          <a:spcPts val="0"/>
                        </a:spcAft>
                      </a:pPr>
                      <a:r>
                        <a:rPr lang="en-US" sz="1100" dirty="0">
                          <a:solidFill>
                            <a:schemeClr val="tx1"/>
                          </a:solidFill>
                          <a:effectLst/>
                        </a:rPr>
                        <a:t>Rural Economic Development</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tr>
              <a:tr h="786824">
                <a:tc>
                  <a:txBody>
                    <a:bodyPr/>
                    <a:lstStyle/>
                    <a:p>
                      <a:pPr marL="0" marR="0">
                        <a:lnSpc>
                          <a:spcPct val="107000"/>
                        </a:lnSpc>
                        <a:spcBef>
                          <a:spcPts val="0"/>
                        </a:spcBef>
                        <a:spcAft>
                          <a:spcPts val="0"/>
                        </a:spcAft>
                      </a:pPr>
                      <a:r>
                        <a:rPr lang="en-US" sz="1100" b="0" dirty="0">
                          <a:solidFill>
                            <a:schemeClr val="tx2"/>
                          </a:solidFill>
                          <a:effectLst/>
                        </a:rPr>
                        <a:t>Social inclusion and equity stresses</a:t>
                      </a:r>
                      <a:endParaRPr lang="en-US" sz="11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marL="0" marR="0">
                        <a:lnSpc>
                          <a:spcPct val="107000"/>
                        </a:lnSpc>
                        <a:spcBef>
                          <a:spcPts val="0"/>
                        </a:spcBef>
                        <a:spcAft>
                          <a:spcPts val="0"/>
                        </a:spcAft>
                      </a:pPr>
                      <a:r>
                        <a:rPr lang="en-US" sz="1100" dirty="0">
                          <a:effectLst/>
                        </a:rPr>
                        <a:t>College/career readiness and rising college costs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marL="0" marR="0">
                        <a:lnSpc>
                          <a:spcPct val="107000"/>
                        </a:lnSpc>
                        <a:spcBef>
                          <a:spcPts val="0"/>
                        </a:spcBef>
                        <a:spcAft>
                          <a:spcPts val="0"/>
                        </a:spcAft>
                      </a:pPr>
                      <a:r>
                        <a:rPr lang="en-US" sz="1100" dirty="0">
                          <a:effectLst/>
                        </a:rPr>
                        <a:t>Government debt and retrenchment of services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tr>
              <a:tr h="786824">
                <a:tc>
                  <a:txBody>
                    <a:bodyPr/>
                    <a:lstStyle/>
                    <a:p>
                      <a:pPr marL="0" marR="0">
                        <a:lnSpc>
                          <a:spcPct val="107000"/>
                        </a:lnSpc>
                        <a:spcBef>
                          <a:spcPts val="0"/>
                        </a:spcBef>
                        <a:spcAft>
                          <a:spcPts val="0"/>
                        </a:spcAft>
                      </a:pPr>
                      <a:r>
                        <a:rPr lang="en-US" sz="1100" b="0" dirty="0" smtClean="0">
                          <a:solidFill>
                            <a:schemeClr val="tx2"/>
                          </a:solidFill>
                          <a:effectLst/>
                          <a:latin typeface="+mn-lt"/>
                          <a:ea typeface="+mn-ea"/>
                          <a:cs typeface="+mn-cs"/>
                        </a:rPr>
                        <a:t>Globalization</a:t>
                      </a:r>
                      <a:r>
                        <a:rPr lang="en-US" sz="1100" b="0" baseline="0" dirty="0" smtClean="0">
                          <a:solidFill>
                            <a:schemeClr val="tx2"/>
                          </a:solidFill>
                          <a:effectLst/>
                          <a:latin typeface="+mn-lt"/>
                          <a:ea typeface="+mn-ea"/>
                          <a:cs typeface="+mn-cs"/>
                        </a:rPr>
                        <a:t> displaces the power of place. The rural high school is less a stage for community sports pride and more a platform for winning a global jobs war.</a:t>
                      </a:r>
                      <a:endParaRPr lang="en-US" sz="11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marL="0" marR="0">
                        <a:lnSpc>
                          <a:spcPct val="107000"/>
                        </a:lnSpc>
                        <a:spcBef>
                          <a:spcPts val="0"/>
                        </a:spcBef>
                        <a:spcAft>
                          <a:spcPts val="0"/>
                        </a:spcAft>
                      </a:pPr>
                      <a:r>
                        <a:rPr lang="en-US" sz="1100" dirty="0" smtClean="0">
                          <a:effectLst/>
                        </a:rPr>
                        <a:t>Only 17% of rural Americans</a:t>
                      </a:r>
                      <a:r>
                        <a:rPr lang="en-US" sz="1100" baseline="0" dirty="0" smtClean="0">
                          <a:effectLst/>
                        </a:rPr>
                        <a:t> hold a postsecondary credential with labor market value.  We are overlooking the significance of developing middle level skills.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marL="0" marR="0">
                        <a:lnSpc>
                          <a:spcPct val="107000"/>
                        </a:lnSpc>
                        <a:spcBef>
                          <a:spcPts val="0"/>
                        </a:spcBef>
                        <a:spcAft>
                          <a:spcPts val="0"/>
                        </a:spcAft>
                      </a:pPr>
                      <a:r>
                        <a:rPr lang="en-US" sz="1100" dirty="0">
                          <a:effectLst/>
                        </a:rPr>
                        <a:t>Most available good jobs demand middle level skills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tr>
              <a:tr h="384511">
                <a:tc>
                  <a:txBody>
                    <a:bodyPr/>
                    <a:lstStyle/>
                    <a:p>
                      <a:pPr marL="0" marR="0">
                        <a:lnSpc>
                          <a:spcPct val="107000"/>
                        </a:lnSpc>
                        <a:spcBef>
                          <a:spcPts val="0"/>
                        </a:spcBef>
                        <a:spcAft>
                          <a:spcPts val="0"/>
                        </a:spcAft>
                      </a:pPr>
                      <a:r>
                        <a:rPr lang="en-US" sz="1100" b="0" dirty="0">
                          <a:solidFill>
                            <a:schemeClr val="tx2"/>
                          </a:solidFill>
                          <a:effectLst/>
                        </a:rPr>
                        <a:t>More boomers leaving cities</a:t>
                      </a:r>
                      <a:endParaRPr lang="en-US" sz="11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marL="0" marR="0">
                        <a:lnSpc>
                          <a:spcPct val="107000"/>
                        </a:lnSpc>
                        <a:spcBef>
                          <a:spcPts val="0"/>
                        </a:spcBef>
                        <a:spcAft>
                          <a:spcPts val="0"/>
                        </a:spcAft>
                      </a:pPr>
                      <a:r>
                        <a:rPr lang="en-US" sz="1100" dirty="0">
                          <a:effectLst/>
                        </a:rPr>
                        <a:t>Public service pension costs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marL="0" marR="0">
                        <a:lnSpc>
                          <a:spcPct val="107000"/>
                        </a:lnSpc>
                        <a:spcBef>
                          <a:spcPts val="0"/>
                        </a:spcBef>
                        <a:spcAft>
                          <a:spcPts val="0"/>
                        </a:spcAft>
                      </a:pPr>
                      <a:r>
                        <a:rPr lang="en-US" sz="1100" dirty="0">
                          <a:effectLst/>
                        </a:rPr>
                        <a:t>Loss of pension plans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tr>
              <a:tr h="384511">
                <a:tc>
                  <a:txBody>
                    <a:bodyPr/>
                    <a:lstStyle/>
                    <a:p>
                      <a:pPr marL="0" marR="0">
                        <a:lnSpc>
                          <a:spcPct val="107000"/>
                        </a:lnSpc>
                        <a:spcBef>
                          <a:spcPts val="0"/>
                        </a:spcBef>
                        <a:spcAft>
                          <a:spcPts val="0"/>
                        </a:spcAft>
                      </a:pPr>
                      <a:r>
                        <a:rPr lang="en-US" sz="1100" b="0" dirty="0">
                          <a:solidFill>
                            <a:schemeClr val="tx2"/>
                          </a:solidFill>
                          <a:effectLst/>
                        </a:rPr>
                        <a:t>Intergenerational clashes</a:t>
                      </a:r>
                      <a:endParaRPr lang="en-US" sz="11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marL="0" marR="0">
                        <a:lnSpc>
                          <a:spcPct val="107000"/>
                        </a:lnSpc>
                        <a:spcBef>
                          <a:spcPts val="0"/>
                        </a:spcBef>
                        <a:spcAft>
                          <a:spcPts val="0"/>
                        </a:spcAft>
                      </a:pPr>
                      <a:r>
                        <a:rPr lang="en-US" sz="1100" dirty="0">
                          <a:effectLst/>
                        </a:rPr>
                        <a:t>College loan bubble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marL="0" marR="0">
                        <a:lnSpc>
                          <a:spcPct val="107000"/>
                        </a:lnSpc>
                        <a:spcBef>
                          <a:spcPts val="0"/>
                        </a:spcBef>
                        <a:spcAft>
                          <a:spcPts val="0"/>
                        </a:spcAft>
                      </a:pPr>
                      <a:r>
                        <a:rPr lang="en-US" sz="1100" dirty="0">
                          <a:effectLst/>
                        </a:rPr>
                        <a:t>Farmland mortgage bubble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tr>
              <a:tr h="384511">
                <a:tc>
                  <a:txBody>
                    <a:bodyPr/>
                    <a:lstStyle/>
                    <a:p>
                      <a:pPr marL="0" marR="0">
                        <a:lnSpc>
                          <a:spcPct val="107000"/>
                        </a:lnSpc>
                        <a:spcBef>
                          <a:spcPts val="0"/>
                        </a:spcBef>
                        <a:spcAft>
                          <a:spcPts val="0"/>
                        </a:spcAft>
                      </a:pPr>
                      <a:r>
                        <a:rPr lang="en-US" sz="1100" b="0" dirty="0">
                          <a:solidFill>
                            <a:schemeClr val="tx2"/>
                          </a:solidFill>
                          <a:effectLst/>
                        </a:rPr>
                        <a:t>Rural-urban poverty gap grows</a:t>
                      </a:r>
                      <a:endParaRPr lang="en-US" sz="11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marL="0" marR="0">
                        <a:lnSpc>
                          <a:spcPct val="107000"/>
                        </a:lnSpc>
                        <a:spcBef>
                          <a:spcPts val="0"/>
                        </a:spcBef>
                        <a:spcAft>
                          <a:spcPts val="0"/>
                        </a:spcAft>
                      </a:pPr>
                      <a:r>
                        <a:rPr lang="en-US" sz="1100" dirty="0">
                          <a:effectLst/>
                        </a:rPr>
                        <a:t>More rural students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marL="0" marR="0">
                        <a:lnSpc>
                          <a:spcPct val="107000"/>
                        </a:lnSpc>
                        <a:spcBef>
                          <a:spcPts val="0"/>
                        </a:spcBef>
                        <a:spcAft>
                          <a:spcPts val="0"/>
                        </a:spcAft>
                      </a:pPr>
                      <a:r>
                        <a:rPr lang="en-US" sz="1100" dirty="0">
                          <a:effectLst/>
                        </a:rPr>
                        <a:t>Rural brain drain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tr>
              <a:tr h="384511">
                <a:tc>
                  <a:txBody>
                    <a:bodyPr/>
                    <a:lstStyle/>
                    <a:p>
                      <a:pPr marL="0" marR="0">
                        <a:lnSpc>
                          <a:spcPct val="107000"/>
                        </a:lnSpc>
                        <a:spcBef>
                          <a:spcPts val="0"/>
                        </a:spcBef>
                        <a:spcAft>
                          <a:spcPts val="0"/>
                        </a:spcAft>
                      </a:pPr>
                      <a:r>
                        <a:rPr lang="en-US" sz="1100" b="0" dirty="0" smtClean="0">
                          <a:solidFill>
                            <a:schemeClr val="tx2"/>
                          </a:solidFill>
                          <a:effectLst/>
                          <a:latin typeface="+mn-lt"/>
                          <a:ea typeface="Calibri" panose="020F0502020204030204" pitchFamily="34" charset="0"/>
                          <a:cs typeface="Times New Roman" panose="02020603050405020304" pitchFamily="18" charset="0"/>
                        </a:rPr>
                        <a:t>Low</a:t>
                      </a:r>
                      <a:r>
                        <a:rPr lang="en-US" sz="1100" b="0" baseline="0" dirty="0" smtClean="0">
                          <a:solidFill>
                            <a:schemeClr val="tx2"/>
                          </a:solidFill>
                          <a:effectLst/>
                          <a:latin typeface="+mn-lt"/>
                          <a:ea typeface="Calibri" panose="020F0502020204030204" pitchFamily="34" charset="0"/>
                          <a:cs typeface="Times New Roman" panose="02020603050405020304" pitchFamily="18" charset="0"/>
                        </a:rPr>
                        <a:t> community </a:t>
                      </a:r>
                      <a:r>
                        <a:rPr lang="en-US" sz="1100" b="0" dirty="0" smtClean="0">
                          <a:solidFill>
                            <a:schemeClr val="tx2"/>
                          </a:solidFill>
                          <a:effectLst/>
                          <a:latin typeface="+mn-lt"/>
                          <a:ea typeface="Calibri" panose="020F0502020204030204" pitchFamily="34" charset="0"/>
                          <a:cs typeface="Times New Roman" panose="02020603050405020304" pitchFamily="18" charset="0"/>
                        </a:rPr>
                        <a:t> aspirations</a:t>
                      </a:r>
                    </a:p>
                    <a:p>
                      <a:pPr marL="0" marR="0">
                        <a:lnSpc>
                          <a:spcPct val="107000"/>
                        </a:lnSpc>
                        <a:spcBef>
                          <a:spcPts val="0"/>
                        </a:spcBef>
                        <a:spcAft>
                          <a:spcPts val="0"/>
                        </a:spcAft>
                      </a:pPr>
                      <a:r>
                        <a:rPr lang="en-US" sz="1100" b="0" baseline="0" dirty="0" smtClean="0">
                          <a:solidFill>
                            <a:schemeClr val="tx2"/>
                          </a:solidFill>
                          <a:effectLst/>
                          <a:latin typeface="+mn-lt"/>
                          <a:ea typeface="Calibri" panose="020F0502020204030204" pitchFamily="34" charset="0"/>
                          <a:cs typeface="Times New Roman" panose="02020603050405020304" pitchFamily="18" charset="0"/>
                        </a:rPr>
                        <a:t>Fear of brain drain</a:t>
                      </a:r>
                    </a:p>
                    <a:p>
                      <a:pPr marL="0" marR="0">
                        <a:lnSpc>
                          <a:spcPct val="107000"/>
                        </a:lnSpc>
                        <a:spcBef>
                          <a:spcPts val="0"/>
                        </a:spcBef>
                        <a:spcAft>
                          <a:spcPts val="0"/>
                        </a:spcAft>
                      </a:pPr>
                      <a:r>
                        <a:rPr lang="en-US" sz="1100" b="0" baseline="0" dirty="0" smtClean="0">
                          <a:solidFill>
                            <a:schemeClr val="tx2"/>
                          </a:solidFill>
                          <a:effectLst/>
                          <a:latin typeface="+mn-lt"/>
                          <a:ea typeface="Calibri" panose="020F0502020204030204" pitchFamily="34" charset="0"/>
                          <a:cs typeface="Times New Roman" panose="02020603050405020304" pitchFamily="18" charset="0"/>
                        </a:rPr>
                        <a:t>Apathy </a:t>
                      </a:r>
                      <a:endParaRPr lang="en-US" sz="1100" b="0" dirty="0">
                        <a:solidFill>
                          <a:schemeClr val="tx2"/>
                        </a:solidFill>
                        <a:effectLst/>
                        <a:latin typeface="+mn-lt"/>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marL="0" marR="0">
                        <a:lnSpc>
                          <a:spcPct val="107000"/>
                        </a:lnSpc>
                        <a:spcBef>
                          <a:spcPts val="0"/>
                        </a:spcBef>
                        <a:spcAft>
                          <a:spcPts val="0"/>
                        </a:spcAft>
                      </a:pPr>
                      <a:r>
                        <a:rPr lang="en-US" sz="1100" dirty="0" smtClean="0">
                          <a:effectLst/>
                          <a:latin typeface="+mj-lt"/>
                          <a:ea typeface="Calibri" panose="020F0502020204030204" pitchFamily="34" charset="0"/>
                          <a:cs typeface="Times New Roman" panose="02020603050405020304" pitchFamily="18" charset="0"/>
                        </a:rPr>
                        <a:t>Empower students</a:t>
                      </a:r>
                      <a:r>
                        <a:rPr lang="en-US" sz="1100" baseline="0" dirty="0" smtClean="0">
                          <a:effectLst/>
                          <a:latin typeface="+mj-lt"/>
                          <a:ea typeface="Calibri" panose="020F0502020204030204" pitchFamily="34" charset="0"/>
                          <a:cs typeface="Times New Roman" panose="02020603050405020304" pitchFamily="18" charset="0"/>
                        </a:rPr>
                        <a:t> to see value and own their learning </a:t>
                      </a:r>
                      <a:endParaRPr lang="en-US" sz="1100" dirty="0">
                        <a:effectLst/>
                        <a:latin typeface="+mj-lt"/>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tc>
                  <a:txBody>
                    <a:bodyPr/>
                    <a:lstStyle/>
                    <a:p>
                      <a:pPr marL="0" marR="0">
                        <a:lnSpc>
                          <a:spcPct val="107000"/>
                        </a:lnSpc>
                        <a:spcBef>
                          <a:spcPts val="0"/>
                        </a:spcBef>
                        <a:spcAft>
                          <a:spcPts val="0"/>
                        </a:spcAft>
                      </a:pPr>
                      <a:r>
                        <a:rPr lang="en-US" sz="1100" baseline="0" dirty="0" smtClean="0">
                          <a:effectLst/>
                          <a:latin typeface="+mn-lt"/>
                          <a:ea typeface="Calibri" panose="020F0502020204030204" pitchFamily="34" charset="0"/>
                          <a:cs typeface="Times New Roman" panose="02020603050405020304" pitchFamily="18" charset="0"/>
                        </a:rPr>
                        <a:t>Low </a:t>
                      </a:r>
                      <a:r>
                        <a:rPr lang="en-US" sz="1100" baseline="0" dirty="0" err="1" smtClean="0">
                          <a:effectLst/>
                          <a:latin typeface="+mn-lt"/>
                          <a:ea typeface="Calibri" panose="020F0502020204030204" pitchFamily="34" charset="0"/>
                          <a:cs typeface="Times New Roman" panose="02020603050405020304" pitchFamily="18" charset="0"/>
                        </a:rPr>
                        <a:t>workethic</a:t>
                      </a:r>
                      <a:r>
                        <a:rPr lang="en-US" sz="1100" baseline="0" dirty="0" smtClean="0">
                          <a:effectLst/>
                          <a:latin typeface="+mn-lt"/>
                          <a:ea typeface="Calibri" panose="020F0502020204030204" pitchFamily="34" charset="0"/>
                          <a:cs typeface="Times New Roman" panose="02020603050405020304" pitchFamily="18" charset="0"/>
                        </a:rPr>
                        <a:t> and high substance abuse often bigger  problems then academic preparation</a:t>
                      </a:r>
                      <a:endParaRPr lang="en-US" sz="1100" dirty="0">
                        <a:effectLst/>
                        <a:latin typeface="+mn-lt"/>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tr>
            </a:tbl>
          </a:graphicData>
        </a:graphic>
      </p:graphicFrame>
    </p:spTree>
    <p:extLst>
      <p:ext uri="{BB962C8B-B14F-4D97-AF65-F5344CB8AC3E}">
        <p14:creationId xmlns:p14="http://schemas.microsoft.com/office/powerpoint/2010/main" val="423877281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Collaborative Checklist—Organizational Factors</a:t>
            </a:r>
            <a:endParaRPr lang="en-US" dirty="0"/>
          </a:p>
        </p:txBody>
      </p:sp>
      <p:sp>
        <p:nvSpPr>
          <p:cNvPr id="3" name="Text Placeholder 2"/>
          <p:cNvSpPr>
            <a:spLocks noGrp="1"/>
          </p:cNvSpPr>
          <p:nvPr>
            <p:ph type="body" sz="quarter" idx="13"/>
          </p:nvPr>
        </p:nvSpPr>
        <p:spPr>
          <a:xfrm>
            <a:off x="609441" y="1386272"/>
            <a:ext cx="11449877" cy="4224626"/>
          </a:xfrm>
        </p:spPr>
        <p:txBody>
          <a:bodyPr>
            <a:normAutofit fontScale="77500" lnSpcReduction="20000"/>
          </a:bodyPr>
          <a:lstStyle/>
          <a:p>
            <a:pPr lvl="1">
              <a:lnSpc>
                <a:spcPct val="130000"/>
              </a:lnSpc>
              <a:buFont typeface="Lucida Grande"/>
              <a:buChar char="»"/>
            </a:pPr>
            <a:r>
              <a:rPr lang="en-US" sz="2600" dirty="0"/>
              <a:t>Have a clear strategic design and work plan</a:t>
            </a:r>
          </a:p>
          <a:p>
            <a:pPr lvl="2">
              <a:lnSpc>
                <a:spcPct val="140000"/>
              </a:lnSpc>
              <a:buFont typeface="Arial" panose="020B0604020202020204" pitchFamily="34" charset="0"/>
              <a:buChar char="•"/>
            </a:pPr>
            <a:r>
              <a:rPr lang="en-US" sz="2400" dirty="0"/>
              <a:t>Be nimble enough to exercise a “just in time” response to unexpected issues or </a:t>
            </a:r>
            <a:r>
              <a:rPr lang="en-US" sz="2400" dirty="0" smtClean="0"/>
              <a:t>opportunities</a:t>
            </a:r>
          </a:p>
          <a:p>
            <a:pPr lvl="2">
              <a:lnSpc>
                <a:spcPct val="140000"/>
              </a:lnSpc>
              <a:buFont typeface="Arial" panose="020B0604020202020204" pitchFamily="34" charset="0"/>
              <a:buChar char="•"/>
            </a:pPr>
            <a:r>
              <a:rPr lang="en-US" sz="2400" dirty="0" smtClean="0"/>
              <a:t>Projects Become Platforms</a:t>
            </a:r>
          </a:p>
          <a:p>
            <a:pPr lvl="2">
              <a:lnSpc>
                <a:spcPct val="140000"/>
              </a:lnSpc>
              <a:buFont typeface="Arial" panose="020B0604020202020204" pitchFamily="34" charset="0"/>
              <a:buChar char="•"/>
            </a:pPr>
            <a:r>
              <a:rPr lang="en-US" sz="2400" dirty="0" smtClean="0"/>
              <a:t>Home grown, peer to peer, evidence based, scalable and sustainable</a:t>
            </a:r>
            <a:endParaRPr lang="en-US" sz="2400" dirty="0"/>
          </a:p>
          <a:p>
            <a:pPr lvl="1">
              <a:lnSpc>
                <a:spcPct val="130000"/>
              </a:lnSpc>
              <a:buFont typeface="Lucida Grande"/>
              <a:buChar char="»"/>
            </a:pPr>
            <a:r>
              <a:rPr lang="en-US" sz="2600" dirty="0" smtClean="0"/>
              <a:t>Continuously evaluate </a:t>
            </a:r>
            <a:r>
              <a:rPr lang="en-US" sz="2600" dirty="0"/>
              <a:t>what is and isn’t working</a:t>
            </a:r>
          </a:p>
          <a:p>
            <a:pPr lvl="1">
              <a:lnSpc>
                <a:spcPct val="130000"/>
              </a:lnSpc>
              <a:buFont typeface="Lucida Grande"/>
              <a:buChar char="»"/>
            </a:pPr>
            <a:r>
              <a:rPr lang="en-US" sz="2600" dirty="0"/>
              <a:t>Assign a person or organization to coordinate the collaborative </a:t>
            </a:r>
          </a:p>
          <a:p>
            <a:pPr lvl="2">
              <a:lnSpc>
                <a:spcPct val="140000"/>
              </a:lnSpc>
              <a:buFont typeface="Arial" panose="020B0604020202020204" pitchFamily="34" charset="0"/>
              <a:buChar char="•"/>
            </a:pPr>
            <a:r>
              <a:rPr lang="en-US" sz="2400" dirty="0"/>
              <a:t>Essential to keeping it focused and moving forward</a:t>
            </a:r>
          </a:p>
          <a:p>
            <a:pPr lvl="1">
              <a:lnSpc>
                <a:spcPct val="130000"/>
              </a:lnSpc>
              <a:buFont typeface="Lucida Grande"/>
              <a:buChar char="»"/>
            </a:pPr>
            <a:r>
              <a:rPr lang="en-US" sz="2600" dirty="0"/>
              <a:t>Technology is an essential means of communication</a:t>
            </a:r>
          </a:p>
          <a:p>
            <a:pPr lvl="2">
              <a:lnSpc>
                <a:spcPct val="140000"/>
              </a:lnSpc>
              <a:buFont typeface="Arial" panose="020B0604020202020204" pitchFamily="34" charset="0"/>
              <a:buChar char="•"/>
            </a:pPr>
            <a:r>
              <a:rPr lang="en-US" sz="2400" dirty="0"/>
              <a:t>Technology reduces the feeling of isolation among collaborative members and minimizes travel and face-to-face meetings</a:t>
            </a:r>
          </a:p>
          <a:p>
            <a:pPr marL="1257300" lvl="1" indent="-457200">
              <a:buFont typeface="+mj-lt"/>
              <a:buAutoNum type="arabicPeriod"/>
            </a:pPr>
            <a:endParaRPr lang="en-US" dirty="0"/>
          </a:p>
        </p:txBody>
      </p:sp>
    </p:spTree>
    <p:extLst>
      <p:ext uri="{BB962C8B-B14F-4D97-AF65-F5344CB8AC3E}">
        <p14:creationId xmlns:p14="http://schemas.microsoft.com/office/powerpoint/2010/main" val="94023951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Collaborative Checklist—Relational Factors</a:t>
            </a:r>
            <a:endParaRPr lang="en-US" dirty="0"/>
          </a:p>
        </p:txBody>
      </p:sp>
      <p:sp>
        <p:nvSpPr>
          <p:cNvPr id="3" name="Text Placeholder 2"/>
          <p:cNvSpPr>
            <a:spLocks noGrp="1"/>
          </p:cNvSpPr>
          <p:nvPr>
            <p:ph type="body" sz="quarter" idx="13"/>
          </p:nvPr>
        </p:nvSpPr>
        <p:spPr>
          <a:xfrm>
            <a:off x="495535" y="1426672"/>
            <a:ext cx="11343860" cy="4417537"/>
          </a:xfrm>
        </p:spPr>
        <p:txBody>
          <a:bodyPr>
            <a:noAutofit/>
          </a:bodyPr>
          <a:lstStyle/>
          <a:p>
            <a:pPr lvl="1">
              <a:buFont typeface="Lucida Grande"/>
              <a:buChar char="»"/>
            </a:pPr>
            <a:r>
              <a:rPr lang="en-US" sz="2400" dirty="0"/>
              <a:t>Bring the right </a:t>
            </a:r>
            <a:r>
              <a:rPr lang="en-US" sz="2400" dirty="0" smtClean="0"/>
              <a:t>partners </a:t>
            </a:r>
            <a:r>
              <a:rPr lang="en-US" sz="2400" dirty="0"/>
              <a:t>together around a clear purpose and a common mindset </a:t>
            </a:r>
            <a:r>
              <a:rPr lang="en-US" sz="2400" dirty="0" smtClean="0"/>
              <a:t> </a:t>
            </a:r>
          </a:p>
          <a:p>
            <a:pPr lvl="2">
              <a:buFont typeface="Arial" panose="020B0604020202020204" pitchFamily="34" charset="0"/>
              <a:buChar char="•"/>
            </a:pPr>
            <a:r>
              <a:rPr lang="en-US" sz="2200" dirty="0" smtClean="0"/>
              <a:t>Desirability: Do people want it?</a:t>
            </a:r>
          </a:p>
          <a:p>
            <a:pPr lvl="2">
              <a:buFont typeface="Arial" panose="020B0604020202020204" pitchFamily="34" charset="0"/>
              <a:buChar char="•"/>
            </a:pPr>
            <a:r>
              <a:rPr lang="en-US" sz="2200" dirty="0" smtClean="0"/>
              <a:t>Feasibility: Can we make it happen?</a:t>
            </a:r>
          </a:p>
          <a:p>
            <a:pPr lvl="2">
              <a:buFont typeface="Arial" panose="020B0604020202020204" pitchFamily="34" charset="0"/>
              <a:buChar char="•"/>
            </a:pPr>
            <a:r>
              <a:rPr lang="en-US" sz="2200" dirty="0" smtClean="0"/>
              <a:t>Viability: Can we sustain it?</a:t>
            </a:r>
            <a:endParaRPr lang="en-US" sz="2200" dirty="0"/>
          </a:p>
          <a:p>
            <a:pPr lvl="1">
              <a:buFont typeface="Lucida Grande"/>
              <a:buChar char="»"/>
            </a:pPr>
            <a:r>
              <a:rPr lang="en-US" sz="2400" dirty="0"/>
              <a:t>Trust, personal relationships, and strong communication are </a:t>
            </a:r>
            <a:r>
              <a:rPr lang="en-US" sz="2400" dirty="0" smtClean="0"/>
              <a:t>essential</a:t>
            </a:r>
            <a:endParaRPr lang="en-US" sz="2400" dirty="0"/>
          </a:p>
          <a:p>
            <a:pPr lvl="2">
              <a:buFont typeface="Arial" panose="020B0604020202020204" pitchFamily="34" charset="0"/>
              <a:buChar char="•"/>
            </a:pPr>
            <a:r>
              <a:rPr lang="en-US" sz="2200" dirty="0"/>
              <a:t>Shared goals and collective responsibility toward achieving those goals are key</a:t>
            </a:r>
          </a:p>
          <a:p>
            <a:pPr lvl="1">
              <a:buFont typeface="Lucida Grande"/>
              <a:buChar char="»"/>
            </a:pPr>
            <a:r>
              <a:rPr lang="en-US" sz="2400" dirty="0"/>
              <a:t>Have </a:t>
            </a:r>
            <a:r>
              <a:rPr lang="en-US" sz="2400" dirty="0" smtClean="0"/>
              <a:t>community managers support </a:t>
            </a:r>
            <a:r>
              <a:rPr lang="en-US" sz="2400" dirty="0"/>
              <a:t>activities and make </a:t>
            </a:r>
            <a:r>
              <a:rPr lang="en-US" sz="2400" dirty="0" smtClean="0"/>
              <a:t>decisions at all levels</a:t>
            </a:r>
          </a:p>
          <a:p>
            <a:pPr marL="457200" lvl="1" indent="0">
              <a:buNone/>
            </a:pPr>
            <a:endParaRPr lang="en-US" sz="2400" dirty="0"/>
          </a:p>
          <a:p>
            <a:pPr marL="1257300" lvl="1" indent="-457200">
              <a:buFont typeface="+mj-lt"/>
              <a:buAutoNum type="arabicPeriod"/>
            </a:pPr>
            <a:endParaRPr lang="en-US" dirty="0" smtClean="0"/>
          </a:p>
        </p:txBody>
      </p:sp>
    </p:spTree>
    <p:extLst>
      <p:ext uri="{BB962C8B-B14F-4D97-AF65-F5344CB8AC3E}">
        <p14:creationId xmlns:p14="http://schemas.microsoft.com/office/powerpoint/2010/main" val="81521739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2360612" y="152400"/>
            <a:ext cx="8610600" cy="1143000"/>
          </a:xfrm>
        </p:spPr>
        <p:txBody>
          <a:bodyPr/>
          <a:lstStyle/>
          <a:p>
            <a:r>
              <a:rPr lang="en-US" sz="2800" dirty="0" smtClean="0">
                <a:ea typeface="MS PGothic" pitchFamily="34" charset="-128"/>
              </a:rPr>
              <a:t>Make </a:t>
            </a:r>
            <a:r>
              <a:rPr lang="en-US" sz="2800" dirty="0">
                <a:ea typeface="MS PGothic" pitchFamily="34" charset="-128"/>
              </a:rPr>
              <a:t>Education Work for Rural Students and Communities</a:t>
            </a:r>
          </a:p>
        </p:txBody>
      </p:sp>
      <p:sp>
        <p:nvSpPr>
          <p:cNvPr id="14339" name="Content Placeholder 2"/>
          <p:cNvSpPr>
            <a:spLocks noGrp="1"/>
          </p:cNvSpPr>
          <p:nvPr>
            <p:ph idx="1"/>
          </p:nvPr>
        </p:nvSpPr>
        <p:spPr>
          <a:xfrm>
            <a:off x="2513012" y="1295401"/>
            <a:ext cx="8153400" cy="4525963"/>
          </a:xfrm>
        </p:spPr>
        <p:txBody>
          <a:bodyPr>
            <a:normAutofit fontScale="92500" lnSpcReduction="10000"/>
          </a:bodyPr>
          <a:lstStyle/>
          <a:p>
            <a:pPr marL="514350" indent="-514350">
              <a:buAutoNum type="arabicParenR"/>
            </a:pPr>
            <a:r>
              <a:rPr lang="en-US" sz="2000" dirty="0">
                <a:latin typeface="Arial" panose="020B0604020202020204" pitchFamily="34" charset="0"/>
                <a:cs typeface="Arial" panose="020B0604020202020204" pitchFamily="34" charset="0"/>
              </a:rPr>
              <a:t>Connected Self Interest = wealth creation, community identity and school viability</a:t>
            </a:r>
          </a:p>
          <a:p>
            <a:pPr marL="514350" indent="-514350">
              <a:buAutoNum type="arabicParenR"/>
            </a:pPr>
            <a:endParaRPr lang="en-US" sz="2000" dirty="0">
              <a:latin typeface="Arial" panose="020B0604020202020204" pitchFamily="34" charset="0"/>
              <a:cs typeface="Arial" panose="020B0604020202020204" pitchFamily="34" charset="0"/>
            </a:endParaRPr>
          </a:p>
          <a:p>
            <a:pPr marL="514350" indent="-514350">
              <a:buAutoNum type="arabicParenR" startAt="2"/>
            </a:pPr>
            <a:r>
              <a:rPr lang="en-US" sz="2000" dirty="0">
                <a:latin typeface="Arial" panose="020B0604020202020204" pitchFamily="34" charset="0"/>
                <a:cs typeface="Arial" panose="020B0604020202020204" pitchFamily="34" charset="0"/>
              </a:rPr>
              <a:t>Synchronized Assets = one dual enrollment/blended learning network that connects 27 LEAs, 2 ESCs and 9 IHEs involving 48,000 students, 3,800 educators, 100 schools and 45 communities around education for local benefit (essentially a rural school network leveraging the power of limitless learning).</a:t>
            </a:r>
          </a:p>
          <a:p>
            <a:pPr marL="514350" indent="-514350">
              <a:buAutoNum type="arabicParenR" startAt="2"/>
            </a:pPr>
            <a:endParaRPr lang="en-US" sz="2000" dirty="0">
              <a:latin typeface="Arial" panose="020B0604020202020204" pitchFamily="34" charset="0"/>
              <a:cs typeface="Arial" panose="020B0604020202020204" pitchFamily="34" charset="0"/>
            </a:endParaRPr>
          </a:p>
          <a:p>
            <a:pPr marL="514350" indent="-514350">
              <a:buAutoNum type="arabicParenR" startAt="3"/>
            </a:pPr>
            <a:r>
              <a:rPr lang="en-US" sz="2000" dirty="0">
                <a:latin typeface="Arial" panose="020B0604020202020204" pitchFamily="34" charset="0"/>
                <a:cs typeface="Arial" panose="020B0604020202020204" pitchFamily="34" charset="0"/>
              </a:rPr>
              <a:t>Favorable Economics = secure $3.6m annual college cost savings, use cost savings through shared services to feed STEM education, and double % of young Appalachians with postsecondary credential holding labor market value.</a:t>
            </a:r>
          </a:p>
          <a:p>
            <a:pPr marL="57150"/>
            <a:endParaRPr lang="en-US" sz="3200" dirty="0">
              <a:latin typeface="Calibri" pitchFamily="34" charset="0"/>
              <a:cs typeface="Calibri" pitchFamily="34" charset="0"/>
            </a:endParaRPr>
          </a:p>
        </p:txBody>
      </p:sp>
      <p:sp>
        <p:nvSpPr>
          <p:cNvPr id="4" name="Footer Placeholder 3"/>
          <p:cNvSpPr>
            <a:spLocks noGrp="1"/>
          </p:cNvSpPr>
          <p:nvPr>
            <p:ph type="ftr" sz="quarter" idx="11"/>
          </p:nvPr>
        </p:nvSpPr>
        <p:spPr/>
        <p:txBody>
          <a:bodyPr/>
          <a:lstStyle/>
          <a:p>
            <a:pPr>
              <a:defRPr/>
            </a:pPr>
            <a:r>
              <a:rPr lang="en-US" dirty="0"/>
              <a:t>Copyright </a:t>
            </a:r>
            <a:r>
              <a:rPr lang="en-US" dirty="0" smtClean="0"/>
              <a:t>2012, </a:t>
            </a:r>
            <a:r>
              <a:rPr lang="en-US" dirty="0"/>
              <a:t>Battelle for Kids</a:t>
            </a:r>
          </a:p>
        </p:txBody>
      </p:sp>
    </p:spTree>
    <p:extLst>
      <p:ext uri="{BB962C8B-B14F-4D97-AF65-F5344CB8AC3E}">
        <p14:creationId xmlns:p14="http://schemas.microsoft.com/office/powerpoint/2010/main" val="110372939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47698" y="743511"/>
            <a:ext cx="7293428" cy="312557"/>
          </a:xfrm>
        </p:spPr>
        <p:txBody>
          <a:bodyPr>
            <a:normAutofit fontScale="90000"/>
          </a:bodyPr>
          <a:lstStyle/>
          <a:p>
            <a:endParaRPr lang="en-US" dirty="0"/>
          </a:p>
        </p:txBody>
      </p:sp>
      <p:graphicFrame>
        <p:nvGraphicFramePr>
          <p:cNvPr id="4" name="Content Placeholder 3"/>
          <p:cNvGraphicFramePr>
            <a:graphicFrameLocks noGrp="1"/>
          </p:cNvGraphicFramePr>
          <p:nvPr>
            <p:ph idx="1"/>
          </p:nvPr>
        </p:nvGraphicFramePr>
        <p:xfrm>
          <a:off x="2447698" y="1432283"/>
          <a:ext cx="7292975" cy="35047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7788198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47698" y="743511"/>
            <a:ext cx="7293428" cy="688772"/>
          </a:xfrm>
        </p:spPr>
        <p:txBody>
          <a:bodyPr>
            <a:noAutofit/>
          </a:bodyPr>
          <a:lstStyle/>
          <a:p>
            <a:r>
              <a:rPr lang="en-US" sz="2400" dirty="0"/>
              <a:t>What Can We Learn From Prosperous Rural Places?</a:t>
            </a:r>
          </a:p>
        </p:txBody>
      </p:sp>
      <p:sp>
        <p:nvSpPr>
          <p:cNvPr id="3" name="Content Placeholder 2"/>
          <p:cNvSpPr>
            <a:spLocks noGrp="1"/>
          </p:cNvSpPr>
          <p:nvPr>
            <p:ph idx="1"/>
          </p:nvPr>
        </p:nvSpPr>
        <p:spPr>
          <a:xfrm>
            <a:off x="2447698" y="2032784"/>
            <a:ext cx="7293428" cy="3169294"/>
          </a:xfrm>
        </p:spPr>
        <p:txBody>
          <a:bodyPr>
            <a:normAutofit lnSpcReduction="10000"/>
          </a:bodyPr>
          <a:lstStyle/>
          <a:p>
            <a:r>
              <a:rPr lang="en-US" dirty="0" smtClean="0"/>
              <a:t>A strong commitment and capacity for community leadership </a:t>
            </a:r>
            <a:r>
              <a:rPr lang="en-US" dirty="0"/>
              <a:t>to build local </a:t>
            </a:r>
            <a:r>
              <a:rPr lang="en-US" dirty="0" smtClean="0"/>
              <a:t>wealth </a:t>
            </a:r>
            <a:r>
              <a:rPr lang="en-US" dirty="0"/>
              <a:t>through </a:t>
            </a:r>
            <a:r>
              <a:rPr lang="en-US" dirty="0" smtClean="0"/>
              <a:t>systemic changes</a:t>
            </a:r>
            <a:r>
              <a:rPr lang="en-US" dirty="0"/>
              <a:t> </a:t>
            </a:r>
            <a:r>
              <a:rPr lang="en-US" dirty="0" smtClean="0"/>
              <a:t>driven by collaborative partnerships </a:t>
            </a:r>
            <a:r>
              <a:rPr lang="en-US" dirty="0"/>
              <a:t>among </a:t>
            </a:r>
            <a:r>
              <a:rPr lang="en-US" dirty="0" smtClean="0"/>
              <a:t>government</a:t>
            </a:r>
            <a:r>
              <a:rPr lang="en-US" dirty="0"/>
              <a:t>, private business, </a:t>
            </a:r>
            <a:r>
              <a:rPr lang="en-US" dirty="0" smtClean="0"/>
              <a:t>education, healthcare, social institutions and </a:t>
            </a:r>
            <a:r>
              <a:rPr lang="en-US" dirty="0"/>
              <a:t>individuals. </a:t>
            </a:r>
            <a:endParaRPr lang="en-US" dirty="0" smtClean="0"/>
          </a:p>
          <a:p>
            <a:r>
              <a:rPr lang="en-US" dirty="0" smtClean="0"/>
              <a:t>(Mallory Rahe and Andrew Isserman, University of Illinois, 2008)</a:t>
            </a:r>
          </a:p>
        </p:txBody>
      </p:sp>
    </p:spTree>
    <p:extLst>
      <p:ext uri="{BB962C8B-B14F-4D97-AF65-F5344CB8AC3E}">
        <p14:creationId xmlns:p14="http://schemas.microsoft.com/office/powerpoint/2010/main" val="404893594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 for Rural Communities</a:t>
            </a:r>
            <a:endParaRPr lang="en-US" dirty="0"/>
          </a:p>
        </p:txBody>
      </p:sp>
      <p:sp>
        <p:nvSpPr>
          <p:cNvPr id="3" name="Content Placeholder 2"/>
          <p:cNvSpPr>
            <a:spLocks noGrp="1"/>
          </p:cNvSpPr>
          <p:nvPr>
            <p:ph idx="1"/>
          </p:nvPr>
        </p:nvSpPr>
        <p:spPr>
          <a:xfrm>
            <a:off x="837981" y="1543541"/>
            <a:ext cx="10512862" cy="5013607"/>
          </a:xfrm>
        </p:spPr>
        <p:txBody>
          <a:bodyPr>
            <a:normAutofit fontScale="92500" lnSpcReduction="20000"/>
          </a:bodyPr>
          <a:lstStyle/>
          <a:p>
            <a:r>
              <a:rPr lang="en-US" dirty="0"/>
              <a:t>U.S. Department of Education </a:t>
            </a:r>
            <a:endParaRPr lang="en-US" dirty="0" smtClean="0">
              <a:effectLst/>
            </a:endParaRPr>
          </a:p>
          <a:p>
            <a:r>
              <a:rPr lang="en-US" dirty="0" smtClean="0">
                <a:solidFill>
                  <a:srgbClr val="2C4EE8"/>
                </a:solidFill>
                <a:hlinkClick r:id="rId2"/>
              </a:rPr>
              <a:t>Rural </a:t>
            </a:r>
            <a:r>
              <a:rPr lang="en-US" dirty="0">
                <a:solidFill>
                  <a:srgbClr val="2C4EE8"/>
                </a:solidFill>
                <a:hlinkClick r:id="rId2"/>
              </a:rPr>
              <a:t>Education Achievement Program (REAP)</a:t>
            </a:r>
            <a:r>
              <a:rPr lang="en-US" dirty="0"/>
              <a:t> </a:t>
            </a:r>
            <a:endParaRPr lang="en-US" dirty="0" smtClean="0"/>
          </a:p>
          <a:p>
            <a:r>
              <a:rPr lang="en-US" dirty="0" smtClean="0"/>
              <a:t>U.S</a:t>
            </a:r>
            <a:r>
              <a:rPr lang="en-US" dirty="0"/>
              <a:t>. Department of Agriculture </a:t>
            </a:r>
            <a:endParaRPr lang="en-US" dirty="0" smtClean="0">
              <a:effectLst/>
            </a:endParaRPr>
          </a:p>
          <a:p>
            <a:r>
              <a:rPr lang="en-US" dirty="0">
                <a:hlinkClick r:id="rId3"/>
              </a:rPr>
              <a:t>Community Facilities </a:t>
            </a:r>
            <a:r>
              <a:rPr lang="en-US" dirty="0"/>
              <a:t>and </a:t>
            </a:r>
            <a:r>
              <a:rPr lang="en-US" dirty="0">
                <a:hlinkClick r:id="rId4"/>
              </a:rPr>
              <a:t>Rural Housing </a:t>
            </a:r>
            <a:endParaRPr lang="en-US" dirty="0"/>
          </a:p>
          <a:p>
            <a:r>
              <a:rPr lang="en-US" dirty="0">
                <a:hlinkClick r:id="rId4"/>
              </a:rPr>
              <a:t>Distance Learning and Telemedicine grant</a:t>
            </a:r>
            <a:r>
              <a:rPr lang="en-US" dirty="0"/>
              <a:t> and </a:t>
            </a:r>
            <a:r>
              <a:rPr lang="en-US" dirty="0">
                <a:hlinkClick r:id="rId5"/>
              </a:rPr>
              <a:t>Community Connect </a:t>
            </a:r>
            <a:endParaRPr lang="en-US" dirty="0" smtClean="0"/>
          </a:p>
          <a:p>
            <a:r>
              <a:rPr lang="en-US" dirty="0" smtClean="0"/>
              <a:t>U.S</a:t>
            </a:r>
            <a:r>
              <a:rPr lang="en-US" dirty="0"/>
              <a:t>. </a:t>
            </a:r>
            <a:r>
              <a:rPr lang="en-US" dirty="0" smtClean="0"/>
              <a:t>Department </a:t>
            </a:r>
            <a:r>
              <a:rPr lang="en-US" dirty="0"/>
              <a:t>of Health and Human Services </a:t>
            </a:r>
          </a:p>
          <a:p>
            <a:r>
              <a:rPr lang="en-US" dirty="0" smtClean="0">
                <a:hlinkClick r:id="rId6"/>
              </a:rPr>
              <a:t>Native </a:t>
            </a:r>
            <a:r>
              <a:rPr lang="en-US" dirty="0">
                <a:hlinkClick r:id="rId6"/>
              </a:rPr>
              <a:t>Language </a:t>
            </a:r>
            <a:r>
              <a:rPr lang="en-US" dirty="0" smtClean="0">
                <a:hlinkClick r:id="rId6"/>
              </a:rPr>
              <a:t>Preservation</a:t>
            </a:r>
            <a:endParaRPr lang="en-US" dirty="0" smtClean="0"/>
          </a:p>
          <a:p>
            <a:r>
              <a:rPr lang="en-US" dirty="0" smtClean="0"/>
              <a:t>U.S</a:t>
            </a:r>
            <a:r>
              <a:rPr lang="en-US" dirty="0"/>
              <a:t>. Department of </a:t>
            </a:r>
            <a:r>
              <a:rPr lang="en-US" dirty="0" smtClean="0"/>
              <a:t>Transportation</a:t>
            </a:r>
          </a:p>
          <a:p>
            <a:r>
              <a:rPr lang="en-US" dirty="0" smtClean="0">
                <a:hlinkClick r:id="rId7"/>
              </a:rPr>
              <a:t>Rural Transportation </a:t>
            </a:r>
            <a:r>
              <a:rPr lang="en-US" dirty="0">
                <a:hlinkClick r:id="rId7"/>
              </a:rPr>
              <a:t>Assistance Program </a:t>
            </a:r>
            <a:r>
              <a:rPr lang="en-US" dirty="0"/>
              <a:t>(state formula grant, no local match) </a:t>
            </a:r>
            <a:endParaRPr lang="en-US" dirty="0" smtClean="0"/>
          </a:p>
          <a:p>
            <a:r>
              <a:rPr lang="en-US" dirty="0" smtClean="0"/>
              <a:t>Council on Foundations</a:t>
            </a:r>
          </a:p>
          <a:p>
            <a:r>
              <a:rPr lang="en-US" dirty="0" smtClean="0">
                <a:hlinkClick r:id="rId8"/>
              </a:rPr>
              <a:t>Community Foundations Locator</a:t>
            </a:r>
            <a:r>
              <a:rPr lang="en-US" dirty="0"/>
              <a:t/>
            </a:r>
            <a:br>
              <a:rPr lang="en-US" dirty="0"/>
            </a:br>
            <a:endParaRPr lang="en-US" dirty="0"/>
          </a:p>
        </p:txBody>
      </p:sp>
    </p:spTree>
    <p:extLst>
      <p:ext uri="{BB962C8B-B14F-4D97-AF65-F5344CB8AC3E}">
        <p14:creationId xmlns:p14="http://schemas.microsoft.com/office/powerpoint/2010/main" val="168330620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National Association of State Boards of Education </a:t>
            </a:r>
          </a:p>
        </p:txBody>
      </p:sp>
      <p:sp>
        <p:nvSpPr>
          <p:cNvPr id="3" name="Text Placeholder 2"/>
          <p:cNvSpPr>
            <a:spLocks noGrp="1"/>
          </p:cNvSpPr>
          <p:nvPr>
            <p:ph type="body" sz="quarter" idx="13"/>
          </p:nvPr>
        </p:nvSpPr>
        <p:spPr>
          <a:xfrm>
            <a:off x="483476" y="1265715"/>
            <a:ext cx="8000999" cy="4711285"/>
          </a:xfrm>
        </p:spPr>
        <p:txBody>
          <a:bodyPr>
            <a:noAutofit/>
          </a:bodyPr>
          <a:lstStyle/>
          <a:p>
            <a:r>
              <a:rPr lang="en-US" sz="2000" dirty="0"/>
              <a:t>Report Recommendations:</a:t>
            </a:r>
          </a:p>
          <a:p>
            <a:pPr marL="457200" lvl="0" indent="-457200">
              <a:buFont typeface="+mj-lt"/>
              <a:buAutoNum type="arabicPeriod"/>
            </a:pPr>
            <a:r>
              <a:rPr lang="en-US" sz="1800" dirty="0" smtClean="0"/>
              <a:t>Leverage </a:t>
            </a:r>
            <a:r>
              <a:rPr lang="en-US" sz="1800" dirty="0"/>
              <a:t>capacity and professional training to translate technological access into high-quality learning.</a:t>
            </a:r>
          </a:p>
          <a:p>
            <a:pPr marL="457200" lvl="0" indent="-457200">
              <a:buFont typeface="+mj-lt"/>
              <a:buAutoNum type="arabicPeriod"/>
            </a:pPr>
            <a:r>
              <a:rPr lang="en-US" sz="1800" dirty="0"/>
              <a:t>Help rural communities form partnerships with local organizations as part of broader economic and community development strategies and publicly recognize communities whose students are benefiting from such partnerships.</a:t>
            </a:r>
          </a:p>
          <a:p>
            <a:pPr marL="457200" lvl="0" indent="-457200">
              <a:buFont typeface="+mj-lt"/>
              <a:buAutoNum type="arabicPeriod"/>
            </a:pPr>
            <a:r>
              <a:rPr lang="en-US" sz="1800" dirty="0"/>
              <a:t>Allow for increased flexibility by providing more funding, greater flexibility, and incentives for districts to build stronger connections between each other and with service providers to build capacity and save money.</a:t>
            </a:r>
          </a:p>
          <a:p>
            <a:pPr marL="457200" lvl="0" indent="-457200">
              <a:buFont typeface="+mj-lt"/>
              <a:buAutoNum type="arabicPeriod"/>
            </a:pPr>
            <a:r>
              <a:rPr lang="en-US" sz="1800" dirty="0"/>
              <a:t>Proactively develop a comprehensive strategy to recruit, train, and retain the teachers, principals, and educational support staff needed to ensure all its students are provided an excellent education</a:t>
            </a:r>
            <a:r>
              <a:rPr lang="en-US" sz="1800" dirty="0" smtClean="0"/>
              <a:t>.</a:t>
            </a:r>
            <a:endParaRPr lang="en-US" sz="1800" dirty="0"/>
          </a:p>
        </p:txBody>
      </p:sp>
      <p:sp>
        <p:nvSpPr>
          <p:cNvPr id="4" name="Footer Placeholder 3"/>
          <p:cNvSpPr>
            <a:spLocks noGrp="1"/>
          </p:cNvSpPr>
          <p:nvPr>
            <p:ph type="ftr" sz="quarter" idx="4294967295"/>
          </p:nvPr>
        </p:nvSpPr>
        <p:spPr>
          <a:xfrm>
            <a:off x="4164515" y="6419851"/>
            <a:ext cx="3859795" cy="365125"/>
          </a:xfrm>
          <a:prstGeom prst="rect">
            <a:avLst/>
          </a:prstGeom>
        </p:spPr>
        <p:txBody>
          <a:bodyPr/>
          <a:lstStyle/>
          <a:p>
            <a:r>
              <a:rPr lang="en-US" baseline="30000" smtClean="0"/>
              <a:t>© 2016, Battelle for Kids. All Rights Reserved. </a:t>
            </a:r>
            <a:endParaRPr lang="en-US" baseline="30000" dirty="0"/>
          </a:p>
        </p:txBody>
      </p:sp>
      <p:pic>
        <p:nvPicPr>
          <p:cNvPr id="2050" name="Picture 1" descr="image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56321" y="1266057"/>
            <a:ext cx="3084409" cy="4767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505083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Collaboration Inside Scoop</a:t>
            </a:r>
            <a:endParaRPr lang="en-US" dirty="0"/>
          </a:p>
        </p:txBody>
      </p:sp>
      <p:sp>
        <p:nvSpPr>
          <p:cNvPr id="7" name="Text Placeholder 6"/>
          <p:cNvSpPr>
            <a:spLocks noGrp="1"/>
          </p:cNvSpPr>
          <p:nvPr>
            <p:ph type="body" sz="quarter" idx="13"/>
          </p:nvPr>
        </p:nvSpPr>
        <p:spPr/>
        <p:txBody>
          <a:bodyPr>
            <a:normAutofit lnSpcReduction="10000"/>
          </a:bodyPr>
          <a:lstStyle/>
          <a:p>
            <a:pPr algn="ctr"/>
            <a:r>
              <a:rPr lang="en-US" sz="3600" i="1" dirty="0" smtClean="0"/>
              <a:t>Col</a:t>
            </a:r>
            <a:r>
              <a:rPr lang="en-US" sz="3600" i="1" dirty="0" smtClean="0">
                <a:solidFill>
                  <a:srgbClr val="FF0000"/>
                </a:solidFill>
              </a:rPr>
              <a:t>lab</a:t>
            </a:r>
            <a:r>
              <a:rPr lang="en-US" sz="3600" i="1" dirty="0" smtClean="0"/>
              <a:t>oration</a:t>
            </a:r>
          </a:p>
          <a:p>
            <a:pPr algn="ctr"/>
            <a:r>
              <a:rPr lang="en-US" sz="3600" i="1" dirty="0" smtClean="0"/>
              <a:t>Col</a:t>
            </a:r>
            <a:r>
              <a:rPr lang="en-US" sz="3600" i="1" dirty="0" smtClean="0">
                <a:solidFill>
                  <a:srgbClr val="FF0000"/>
                </a:solidFill>
              </a:rPr>
              <a:t>labor</a:t>
            </a:r>
            <a:r>
              <a:rPr lang="en-US" sz="3600" i="1" dirty="0" smtClean="0"/>
              <a:t>ation</a:t>
            </a:r>
          </a:p>
          <a:p>
            <a:pPr algn="ctr"/>
            <a:r>
              <a:rPr lang="en-US" sz="3600" i="1" dirty="0" smtClean="0"/>
              <a:t>Collab</a:t>
            </a:r>
            <a:r>
              <a:rPr lang="en-US" sz="3600" i="1" dirty="0" smtClean="0">
                <a:solidFill>
                  <a:srgbClr val="FF0000"/>
                </a:solidFill>
              </a:rPr>
              <a:t>oration</a:t>
            </a:r>
            <a:endParaRPr lang="en-US" sz="3600" i="1" dirty="0" smtClean="0">
              <a:solidFill>
                <a:srgbClr val="000000"/>
              </a:solidFill>
            </a:endParaRPr>
          </a:p>
          <a:p>
            <a:pPr algn="ctr"/>
            <a:r>
              <a:rPr lang="en-US" sz="3600" i="1" dirty="0" smtClean="0"/>
              <a:t>Collabo</a:t>
            </a:r>
            <a:r>
              <a:rPr lang="en-US" sz="3600" i="1" dirty="0" smtClean="0">
                <a:solidFill>
                  <a:srgbClr val="FF0000"/>
                </a:solidFill>
              </a:rPr>
              <a:t>rat</a:t>
            </a:r>
            <a:r>
              <a:rPr lang="en-US" sz="3600" i="1" dirty="0" smtClean="0"/>
              <a:t>ion</a:t>
            </a:r>
          </a:p>
          <a:p>
            <a:pPr algn="ctr"/>
            <a:r>
              <a:rPr lang="en-US" sz="3600" i="1" dirty="0" smtClean="0"/>
              <a:t>Collabo</a:t>
            </a:r>
            <a:r>
              <a:rPr lang="en-US" sz="3600" i="1" dirty="0" smtClean="0">
                <a:solidFill>
                  <a:srgbClr val="FF0000"/>
                </a:solidFill>
              </a:rPr>
              <a:t>ration</a:t>
            </a:r>
          </a:p>
          <a:p>
            <a:pPr algn="ctr"/>
            <a:r>
              <a:rPr lang="en-US" sz="3600" i="1" dirty="0" smtClean="0"/>
              <a:t>Collabo</a:t>
            </a:r>
            <a:r>
              <a:rPr lang="en-US" sz="3600" i="1" dirty="0" smtClean="0">
                <a:solidFill>
                  <a:srgbClr val="FF0000"/>
                </a:solidFill>
              </a:rPr>
              <a:t>ratio</a:t>
            </a:r>
            <a:r>
              <a:rPr lang="en-US" sz="3600" i="1" dirty="0" smtClean="0"/>
              <a:t>n</a:t>
            </a:r>
            <a:endParaRPr lang="en-US" sz="3600" i="1" dirty="0" smtClean="0">
              <a:solidFill>
                <a:srgbClr val="FF0000"/>
              </a:solidFill>
            </a:endParaRPr>
          </a:p>
          <a:p>
            <a:pPr algn="ctr"/>
            <a:endParaRPr lang="en-US" sz="4800" i="1" dirty="0" smtClean="0">
              <a:solidFill>
                <a:srgbClr val="0B495F"/>
              </a:solidFill>
            </a:endParaRPr>
          </a:p>
          <a:p>
            <a:pPr algn="ctr"/>
            <a:endParaRPr lang="en-US" sz="4800" i="1" dirty="0"/>
          </a:p>
          <a:p>
            <a:pPr algn="ctr"/>
            <a:endParaRPr lang="en-US" sz="4800" dirty="0"/>
          </a:p>
        </p:txBody>
      </p:sp>
    </p:spTree>
    <p:extLst>
      <p:ext uri="{BB962C8B-B14F-4D97-AF65-F5344CB8AC3E}">
        <p14:creationId xmlns:p14="http://schemas.microsoft.com/office/powerpoint/2010/main" val="1267932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 “Duh” Big Lessons</a:t>
            </a:r>
            <a:endParaRPr lang="en-US" dirty="0"/>
          </a:p>
        </p:txBody>
      </p:sp>
      <p:sp>
        <p:nvSpPr>
          <p:cNvPr id="5" name="Footer Placeholder 4"/>
          <p:cNvSpPr txBox="1">
            <a:spLocks/>
          </p:cNvSpPr>
          <p:nvPr/>
        </p:nvSpPr>
        <p:spPr>
          <a:xfrm>
            <a:off x="4164515" y="6419851"/>
            <a:ext cx="3859795" cy="365125"/>
          </a:xfrm>
          <a:prstGeom prst="rect">
            <a:avLst/>
          </a:prstGeom>
        </p:spPr>
        <p:txBody>
          <a:bodyPr anchor="ctr"/>
          <a:lstStyle>
            <a:defPPr>
              <a:defRPr lang="en-US"/>
            </a:defPPr>
            <a:lvl1pPr marL="0" algn="ctr" defTabSz="457200" rtl="0" eaLnBrk="1" latinLnBrk="0" hangingPunct="1">
              <a:defRPr sz="1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aseline="30000" smtClean="0"/>
              <a:t>© Battelle for Kids. All Rights Reserved. </a:t>
            </a:r>
            <a:endParaRPr lang="en-US" baseline="30000" dirty="0"/>
          </a:p>
        </p:txBody>
      </p:sp>
      <p:sp>
        <p:nvSpPr>
          <p:cNvPr id="6" name="Text Placeholder 7"/>
          <p:cNvSpPr>
            <a:spLocks noGrp="1"/>
          </p:cNvSpPr>
          <p:nvPr>
            <p:ph type="body" sz="quarter" idx="13"/>
          </p:nvPr>
        </p:nvSpPr>
        <p:spPr>
          <a:xfrm>
            <a:off x="1205948" y="1571625"/>
            <a:ext cx="10100605" cy="3979955"/>
          </a:xfrm>
        </p:spPr>
        <p:txBody>
          <a:bodyPr/>
          <a:lstStyle>
            <a:lvl2pPr marL="800100" indent="-342900">
              <a:buFont typeface="Lucida Grande"/>
              <a:buChar char="»"/>
              <a:defRPr/>
            </a:lvl2pPr>
            <a:lvl3pPr marL="1143000" indent="-228600">
              <a:buFont typeface="Arial"/>
              <a:buChar char="•"/>
              <a:defRPr/>
            </a:lvl3pPr>
            <a:lvl4pPr marL="1600200" indent="-228600">
              <a:buFont typeface="Courier New"/>
              <a:buChar char="o"/>
              <a:defRPr/>
            </a:lvl4pPr>
            <a:lvl5pPr marL="2057400" indent="-228600">
              <a:buFont typeface="Courier New"/>
              <a:buChar char="o"/>
              <a:defRPr/>
            </a:lvl5pPr>
          </a:lstStyle>
          <a:p>
            <a:pPr>
              <a:lnSpc>
                <a:spcPct val="200000"/>
              </a:lnSpc>
            </a:pPr>
            <a:r>
              <a:rPr lang="en-US" dirty="0" smtClean="0"/>
              <a:t>Lasting change comes from within</a:t>
            </a:r>
          </a:p>
          <a:p>
            <a:pPr>
              <a:lnSpc>
                <a:spcPct val="200000"/>
              </a:lnSpc>
            </a:pPr>
            <a:r>
              <a:rPr lang="en-US" dirty="0" smtClean="0"/>
              <a:t>Each participant gets more than they give</a:t>
            </a:r>
          </a:p>
          <a:p>
            <a:pPr>
              <a:lnSpc>
                <a:spcPct val="200000"/>
              </a:lnSpc>
            </a:pPr>
            <a:r>
              <a:rPr lang="en-US" dirty="0" smtClean="0"/>
              <a:t>Trust is the currency that matters most</a:t>
            </a:r>
          </a:p>
          <a:p>
            <a:pPr>
              <a:lnSpc>
                <a:spcPct val="200000"/>
              </a:lnSpc>
            </a:pPr>
            <a:endParaRPr lang="en-US" dirty="0" smtClean="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6180" y="1737303"/>
            <a:ext cx="559768" cy="62694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6180" y="2566558"/>
            <a:ext cx="559768" cy="62694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6180" y="3314163"/>
            <a:ext cx="559768" cy="626940"/>
          </a:xfrm>
          <a:prstGeom prst="rect">
            <a:avLst/>
          </a:prstGeom>
        </p:spPr>
      </p:pic>
    </p:spTree>
    <p:extLst>
      <p:ext uri="{BB962C8B-B14F-4D97-AF65-F5344CB8AC3E}">
        <p14:creationId xmlns:p14="http://schemas.microsoft.com/office/powerpoint/2010/main" val="34327885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Collaboration is Place Based</a:t>
            </a:r>
            <a:endParaRPr lang="en-US" dirty="0"/>
          </a:p>
        </p:txBody>
      </p:sp>
      <p:sp>
        <p:nvSpPr>
          <p:cNvPr id="7" name="Text Placeholder 6"/>
          <p:cNvSpPr>
            <a:spLocks noGrp="1"/>
          </p:cNvSpPr>
          <p:nvPr>
            <p:ph type="body" sz="quarter" idx="13"/>
          </p:nvPr>
        </p:nvSpPr>
        <p:spPr/>
        <p:txBody>
          <a:bodyPr>
            <a:normAutofit/>
          </a:bodyPr>
          <a:lstStyle/>
          <a:p>
            <a:pPr algn="ctr"/>
            <a:r>
              <a:rPr lang="en-US" sz="4800" i="1" dirty="0" smtClean="0"/>
              <a:t>Let your fiction grow out of the land beneath your feet.</a:t>
            </a:r>
          </a:p>
          <a:p>
            <a:pPr algn="ctr"/>
            <a:r>
              <a:rPr lang="en-US" sz="4800" i="1" dirty="0" smtClean="0"/>
              <a:t>-Willa Cather</a:t>
            </a:r>
            <a:endParaRPr lang="en-US" sz="4800" i="1" dirty="0"/>
          </a:p>
          <a:p>
            <a:pPr algn="ctr"/>
            <a:endParaRPr lang="en-US" sz="4800" dirty="0"/>
          </a:p>
        </p:txBody>
      </p:sp>
    </p:spTree>
    <p:extLst>
      <p:ext uri="{BB962C8B-B14F-4D97-AF65-F5344CB8AC3E}">
        <p14:creationId xmlns:p14="http://schemas.microsoft.com/office/powerpoint/2010/main" val="34641548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Cognitive Cocktail</a:t>
            </a:r>
            <a:endParaRPr lang="en-US" dirty="0"/>
          </a:p>
        </p:txBody>
      </p:sp>
      <p:sp>
        <p:nvSpPr>
          <p:cNvPr id="7" name="Text Placeholder 6"/>
          <p:cNvSpPr>
            <a:spLocks noGrp="1"/>
          </p:cNvSpPr>
          <p:nvPr>
            <p:ph type="body" sz="quarter" idx="13"/>
          </p:nvPr>
        </p:nvSpPr>
        <p:spPr/>
        <p:txBody>
          <a:bodyPr>
            <a:normAutofit fontScale="85000" lnSpcReduction="20000"/>
          </a:bodyPr>
          <a:lstStyle/>
          <a:p>
            <a:pPr algn="ctr"/>
            <a:r>
              <a:rPr lang="en-US" sz="4800" i="1" dirty="0" smtClean="0"/>
              <a:t>What does the American public think about public education?</a:t>
            </a:r>
          </a:p>
          <a:p>
            <a:pPr algn="ctr"/>
            <a:r>
              <a:rPr lang="en-US" sz="4800" i="1" dirty="0" smtClean="0"/>
              <a:t>What does the American public think about rural education?</a:t>
            </a:r>
          </a:p>
          <a:p>
            <a:pPr algn="ctr"/>
            <a:r>
              <a:rPr lang="en-US" sz="4800" i="1" dirty="0" smtClean="0"/>
              <a:t>What do people living in rural America think about public education and their schools?</a:t>
            </a:r>
            <a:endParaRPr lang="en-US" sz="4800" i="1" dirty="0"/>
          </a:p>
          <a:p>
            <a:pPr algn="ctr"/>
            <a:endParaRPr lang="en-US" sz="4800" dirty="0"/>
          </a:p>
        </p:txBody>
      </p:sp>
    </p:spTree>
    <p:extLst>
      <p:ext uri="{BB962C8B-B14F-4D97-AF65-F5344CB8AC3E}">
        <p14:creationId xmlns:p14="http://schemas.microsoft.com/office/powerpoint/2010/main" val="341912222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970140" y="1581150"/>
            <a:ext cx="10790060" cy="4359275"/>
          </a:xfrm>
        </p:spPr>
        <p:txBody>
          <a:bodyPr>
            <a:normAutofit fontScale="92500" lnSpcReduction="20000"/>
          </a:bodyPr>
          <a:lstStyle/>
          <a:p>
            <a:pPr marL="514350" indent="-514350">
              <a:spcAft>
                <a:spcPts val="600"/>
              </a:spcAft>
              <a:buAutoNum type="arabicPeriod"/>
            </a:pPr>
            <a:r>
              <a:rPr lang="en-US" sz="2400" dirty="0" smtClean="0"/>
              <a:t>Changing demand for </a:t>
            </a:r>
            <a:r>
              <a:rPr lang="en-US" sz="2400" dirty="0"/>
              <a:t>e</a:t>
            </a:r>
            <a:r>
              <a:rPr lang="en-US" sz="2400" dirty="0" smtClean="0"/>
              <a:t>ducation and workforce skills</a:t>
            </a:r>
          </a:p>
          <a:p>
            <a:pPr marL="514350" indent="-514350">
              <a:spcAft>
                <a:spcPts val="600"/>
              </a:spcAft>
              <a:buAutoNum type="arabicPeriod"/>
            </a:pPr>
            <a:r>
              <a:rPr lang="en-US" sz="2400" dirty="0" smtClean="0"/>
              <a:t>Growing challenges to student well being</a:t>
            </a:r>
          </a:p>
          <a:p>
            <a:pPr marL="514350" indent="-514350">
              <a:spcAft>
                <a:spcPts val="600"/>
              </a:spcAft>
              <a:buAutoNum type="arabicPeriod"/>
            </a:pPr>
            <a:r>
              <a:rPr lang="en-US" sz="2400" dirty="0"/>
              <a:t>S</a:t>
            </a:r>
            <a:r>
              <a:rPr lang="en-US" sz="2400" dirty="0" smtClean="0"/>
              <a:t>hifting equity and excellence accountability to local control</a:t>
            </a:r>
          </a:p>
          <a:p>
            <a:pPr marL="514350" indent="-514350">
              <a:spcAft>
                <a:spcPts val="600"/>
              </a:spcAft>
              <a:buAutoNum type="arabicPeriod"/>
            </a:pPr>
            <a:r>
              <a:rPr lang="en-US" sz="2400" dirty="0" smtClean="0"/>
              <a:t>Emerging adaptive teaching and learning technologies </a:t>
            </a:r>
          </a:p>
          <a:p>
            <a:pPr marL="514350" indent="-514350">
              <a:spcAft>
                <a:spcPts val="600"/>
              </a:spcAft>
              <a:buAutoNum type="arabicPeriod"/>
            </a:pPr>
            <a:r>
              <a:rPr lang="en-US" sz="2400" dirty="0" smtClean="0"/>
              <a:t>Increasing educator and other resource shortages</a:t>
            </a:r>
          </a:p>
          <a:p>
            <a:pPr marL="514350" indent="-514350">
              <a:spcAft>
                <a:spcPts val="600"/>
              </a:spcAft>
              <a:buAutoNum type="arabicPeriod"/>
            </a:pPr>
            <a:r>
              <a:rPr lang="en-US" sz="2400" dirty="0" smtClean="0"/>
              <a:t>Growing push for greater personalization and privatization </a:t>
            </a:r>
          </a:p>
          <a:p>
            <a:pPr marL="514350" indent="-514350">
              <a:spcAft>
                <a:spcPts val="600"/>
              </a:spcAft>
              <a:buFont typeface="Arial" panose="020B0604020202020204" pitchFamily="34" charset="0"/>
              <a:buAutoNum type="arabicPeriod"/>
            </a:pPr>
            <a:r>
              <a:rPr lang="en-US" sz="2400" dirty="0"/>
              <a:t>I</a:t>
            </a:r>
            <a:r>
              <a:rPr lang="en-US" sz="2400" dirty="0" smtClean="0"/>
              <a:t>ncreasing </a:t>
            </a:r>
            <a:r>
              <a:rPr lang="en-US" sz="2400" dirty="0"/>
              <a:t>income inequality gaps, decreasing social mobility and growing political </a:t>
            </a:r>
            <a:r>
              <a:rPr lang="en-US" sz="2400" dirty="0" smtClean="0"/>
              <a:t>gridlock</a:t>
            </a:r>
          </a:p>
          <a:p>
            <a:pPr marL="514350" indent="-514350">
              <a:spcAft>
                <a:spcPts val="600"/>
              </a:spcAft>
              <a:buAutoNum type="arabicPeriod"/>
            </a:pPr>
            <a:r>
              <a:rPr lang="en-US" sz="2400" dirty="0" smtClean="0"/>
              <a:t>Diminishing trust in legitimacy of the American Dream and public education</a:t>
            </a:r>
            <a:endParaRPr lang="en-US" dirty="0" smtClean="0"/>
          </a:p>
        </p:txBody>
      </p:sp>
      <p:sp>
        <p:nvSpPr>
          <p:cNvPr id="3" name="Title 2"/>
          <p:cNvSpPr>
            <a:spLocks noGrp="1"/>
          </p:cNvSpPr>
          <p:nvPr>
            <p:ph type="title"/>
          </p:nvPr>
        </p:nvSpPr>
        <p:spPr/>
        <p:txBody>
          <a:bodyPr/>
          <a:lstStyle/>
          <a:p>
            <a:r>
              <a:rPr lang="en-US" dirty="0"/>
              <a:t> </a:t>
            </a:r>
            <a:r>
              <a:rPr lang="en-US" dirty="0" smtClean="0"/>
              <a:t>Forces that Shape the Narrative</a:t>
            </a:r>
            <a:endParaRPr lang="en-US" dirty="0"/>
          </a:p>
        </p:txBody>
      </p:sp>
      <p:sp>
        <p:nvSpPr>
          <p:cNvPr id="4" name="Footer Placeholder 4"/>
          <p:cNvSpPr txBox="1">
            <a:spLocks/>
          </p:cNvSpPr>
          <p:nvPr/>
        </p:nvSpPr>
        <p:spPr>
          <a:xfrm>
            <a:off x="4164515" y="6419851"/>
            <a:ext cx="3859795" cy="365125"/>
          </a:xfrm>
          <a:prstGeom prst="rect">
            <a:avLst/>
          </a:prstGeom>
        </p:spPr>
        <p:txBody>
          <a:bodyPr anchor="ctr"/>
          <a:lstStyle>
            <a:defPPr>
              <a:defRPr lang="en-US"/>
            </a:defPPr>
            <a:lvl1pPr marL="0" algn="ctr" defTabSz="457200" rtl="0" eaLnBrk="1" latinLnBrk="0" hangingPunct="1">
              <a:defRPr sz="18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aseline="30000" dirty="0" smtClean="0"/>
              <a:t>© 2017, Battelle for Kids. All Rights Reserved. </a:t>
            </a:r>
            <a:endParaRPr lang="en-US" baseline="30000" dirty="0"/>
          </a:p>
        </p:txBody>
      </p:sp>
    </p:spTree>
    <p:extLst>
      <p:ext uri="{BB962C8B-B14F-4D97-AF65-F5344CB8AC3E}">
        <p14:creationId xmlns:p14="http://schemas.microsoft.com/office/powerpoint/2010/main" val="99969543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Core Story of Rural Education Collaboration</a:t>
            </a:r>
            <a:endParaRPr lang="en-US" dirty="0"/>
          </a:p>
        </p:txBody>
      </p:sp>
      <p:sp>
        <p:nvSpPr>
          <p:cNvPr id="7" name="Text Placeholder 6"/>
          <p:cNvSpPr>
            <a:spLocks noGrp="1"/>
          </p:cNvSpPr>
          <p:nvPr>
            <p:ph type="body" sz="quarter" idx="13"/>
          </p:nvPr>
        </p:nvSpPr>
        <p:spPr/>
        <p:txBody>
          <a:bodyPr>
            <a:normAutofit fontScale="92500" lnSpcReduction="20000"/>
          </a:bodyPr>
          <a:lstStyle/>
          <a:p>
            <a:pPr algn="ctr"/>
            <a:r>
              <a:rPr lang="en-US" sz="3600" i="1" u="sng" dirty="0" smtClean="0"/>
              <a:t>Avoid Two Traps</a:t>
            </a:r>
          </a:p>
          <a:p>
            <a:pPr algn="ctr"/>
            <a:r>
              <a:rPr lang="en-US" sz="3600" i="1" dirty="0" smtClean="0"/>
              <a:t>-Fatalism (Brain </a:t>
            </a:r>
            <a:r>
              <a:rPr lang="en-US" sz="3600" i="1" dirty="0"/>
              <a:t>D</a:t>
            </a:r>
            <a:r>
              <a:rPr lang="en-US" sz="3600" i="1" dirty="0" smtClean="0"/>
              <a:t>rain)</a:t>
            </a:r>
          </a:p>
          <a:p>
            <a:pPr algn="ctr"/>
            <a:r>
              <a:rPr lang="en-US" sz="3600" i="1" dirty="0" smtClean="0"/>
              <a:t>-Rugged individualism (Cowboy)</a:t>
            </a:r>
          </a:p>
          <a:p>
            <a:pPr algn="ctr"/>
            <a:r>
              <a:rPr lang="en-US" sz="3600" i="1" u="sng" dirty="0" smtClean="0"/>
              <a:t>Advance Three Frames</a:t>
            </a:r>
          </a:p>
          <a:p>
            <a:pPr algn="ctr"/>
            <a:r>
              <a:rPr lang="en-US" sz="3600" i="1" dirty="0" smtClean="0"/>
              <a:t>-Good for the country (Fairness)</a:t>
            </a:r>
          </a:p>
          <a:p>
            <a:pPr algn="ctr"/>
            <a:r>
              <a:rPr lang="en-US" sz="3600" i="1" dirty="0" smtClean="0"/>
              <a:t>-Remodeling Job (DIY)</a:t>
            </a:r>
          </a:p>
          <a:p>
            <a:pPr algn="ctr"/>
            <a:r>
              <a:rPr lang="en-US" sz="3600" i="1" smtClean="0"/>
              <a:t>-Networks </a:t>
            </a:r>
            <a:r>
              <a:rPr lang="en-US" sz="3600" i="1" dirty="0" smtClean="0"/>
              <a:t>that work for you (Co-op)</a:t>
            </a:r>
            <a:endParaRPr lang="en-US" sz="3600" i="1" dirty="0"/>
          </a:p>
          <a:p>
            <a:pPr algn="ctr"/>
            <a:endParaRPr lang="en-US" sz="3600" dirty="0"/>
          </a:p>
        </p:txBody>
      </p:sp>
    </p:spTree>
    <p:extLst>
      <p:ext uri="{BB962C8B-B14F-4D97-AF65-F5344CB8AC3E}">
        <p14:creationId xmlns:p14="http://schemas.microsoft.com/office/powerpoint/2010/main" val="198541510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2">
      <a:dk1>
        <a:srgbClr val="000000"/>
      </a:dk1>
      <a:lt1>
        <a:sysClr val="window" lastClr="FFFFFF"/>
      </a:lt1>
      <a:dk2>
        <a:srgbClr val="0B495F"/>
      </a:dk2>
      <a:lt2>
        <a:srgbClr val="E0E0E0"/>
      </a:lt2>
      <a:accent1>
        <a:srgbClr val="1E8ABD"/>
      </a:accent1>
      <a:accent2>
        <a:srgbClr val="693887"/>
      </a:accent2>
      <a:accent3>
        <a:srgbClr val="0B495F"/>
      </a:accent3>
      <a:accent4>
        <a:srgbClr val="D37A24"/>
      </a:accent4>
      <a:accent5>
        <a:srgbClr val="1E8ABD"/>
      </a:accent5>
      <a:accent6>
        <a:srgbClr val="0A7678"/>
      </a:accent6>
      <a:hlink>
        <a:srgbClr val="1E8ABD"/>
      </a:hlink>
      <a:folHlink>
        <a:srgbClr val="0A767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xmlns="" name="Presentation.pptx" id="{8354EFAD-9F06-4E71-AFAB-43C6F634B59D}" vid="{82AF3EAA-5F75-4AAC-AC69-ACB5BAC7FD7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2.xml><?xml version="1.0" encoding="utf-8"?>
<ct:contentTypeSchema xmlns:ct="http://schemas.microsoft.com/office/2006/metadata/contentType" xmlns:ma="http://schemas.microsoft.com/office/2006/metadata/properties/metaAttributes" ct:_="" ma:_="" ma:contentTypeName="Document" ma:contentTypeID="0x0101009B831C88C6F8824B80403969E33712F8" ma:contentTypeVersion="1" ma:contentTypeDescription="Create a new document." ma:contentTypeScope="" ma:versionID="a2a70964034e4ad3f4f0cffb9ee240bf">
  <xsd:schema xmlns:xsd="http://www.w3.org/2001/XMLSchema" xmlns:xs="http://www.w3.org/2001/XMLSchema" xmlns:p="http://schemas.microsoft.com/office/2006/metadata/properties" xmlns:ns2="1c375291-bfca-42fa-8c4a-5ccc0a7430f4" targetNamespace="http://schemas.microsoft.com/office/2006/metadata/properties" ma:root="true" ma:fieldsID="c64e3d88acd7f5c162c65ddf350381fc" ns2:_="">
    <xsd:import namespace="1c375291-bfca-42fa-8c4a-5ccc0a7430f4"/>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c375291-bfca-42fa-8c4a-5ccc0a7430f4"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dlc_DocId xmlns="1c375291-bfca-42fa-8c4a-5ccc0a7430f4">372YA7RW7CNW-217-772</_dlc_DocId>
    <_dlc_DocIdUrl xmlns="1c375291-bfca-42fa-8c4a-5ccc0a7430f4">
      <Url>https://my.bfk.org/resources/standards/_layouts/15/DocIdRedir.aspx?ID=372YA7RW7CNW-217-772</Url>
      <Description>372YA7RW7CNW-217-772</Description>
    </_dlc_DocIdUrl>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7219327-0B90-4E72-BA8D-6C6C6C2819BC}">
  <ds:schemaRefs>
    <ds:schemaRef ds:uri="http://schemas.microsoft.com/sharepoint/events"/>
  </ds:schemaRefs>
</ds:datastoreItem>
</file>

<file path=customXml/itemProps2.xml><?xml version="1.0" encoding="utf-8"?>
<ds:datastoreItem xmlns:ds="http://schemas.openxmlformats.org/officeDocument/2006/customXml" ds:itemID="{5415F354-F580-43FD-B195-4199DDC99FC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c375291-bfca-42fa-8c4a-5ccc0a7430f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40072FE-8FCF-4B81-AD2F-AB8D99DBD14F}">
  <ds:schemaRefs>
    <ds:schemaRef ds:uri="1c375291-bfca-42fa-8c4a-5ccc0a7430f4"/>
    <ds:schemaRef ds:uri="http://www.w3.org/XML/1998/namespace"/>
    <ds:schemaRef ds:uri="http://schemas.microsoft.com/office/infopath/2007/PartnerControls"/>
    <ds:schemaRef ds:uri="http://schemas.microsoft.com/office/2006/documentManagement/types"/>
    <ds:schemaRef ds:uri="http://purl.org/dc/terms/"/>
    <ds:schemaRef ds:uri="http://purl.org/dc/dcmitype/"/>
    <ds:schemaRef ds:uri="http://schemas.openxmlformats.org/package/2006/metadata/core-properties"/>
    <ds:schemaRef ds:uri="http://schemas.microsoft.com/office/2006/metadata/properties"/>
    <ds:schemaRef ds:uri="http://purl.org/dc/elements/1.1/"/>
  </ds:schemaRefs>
</ds:datastoreItem>
</file>

<file path=customXml/itemProps4.xml><?xml version="1.0" encoding="utf-8"?>
<ds:datastoreItem xmlns:ds="http://schemas.openxmlformats.org/officeDocument/2006/customXml" ds:itemID="{A73B9B05-BDDD-4EA4-926D-2618B417A1E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Presentation</Template>
  <TotalTime>405</TotalTime>
  <Words>2078</Words>
  <Application>Microsoft Office PowerPoint</Application>
  <PresentationFormat>Custom</PresentationFormat>
  <Paragraphs>288</Paragraphs>
  <Slides>38</Slides>
  <Notes>4</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Office Theme</vt:lpstr>
      <vt:lpstr>The Promise of Rural Collaboratives</vt:lpstr>
      <vt:lpstr>Contact Information</vt:lpstr>
      <vt:lpstr>Lily Tomlin Collaboration Wisdom</vt:lpstr>
      <vt:lpstr>Collaboration Inside Scoop</vt:lpstr>
      <vt:lpstr>3 “Duh” Big Lessons</vt:lpstr>
      <vt:lpstr>Collaboration is Place Based</vt:lpstr>
      <vt:lpstr>Cognitive Cocktail</vt:lpstr>
      <vt:lpstr> Forces that Shape the Narrative</vt:lpstr>
      <vt:lpstr>Core Story of Rural Education Collaboration</vt:lpstr>
      <vt:lpstr>Fairness Frame: Commission on Country Life (1908)</vt:lpstr>
      <vt:lpstr>Remodeling Frame: Rosenwald Schools (1917-1932)</vt:lpstr>
      <vt:lpstr>PowerPoint Presentation</vt:lpstr>
      <vt:lpstr>PowerPoint Presentation</vt:lpstr>
      <vt:lpstr>1930’s -  Rural Electrification – Networks that Work for Us</vt:lpstr>
      <vt:lpstr>Rural Electrical Co-op Principles (Rochdale)</vt:lpstr>
      <vt:lpstr>The Ohio Appalachian Collaborative Story</vt:lpstr>
      <vt:lpstr>PowerPoint Presentation</vt:lpstr>
      <vt:lpstr>Publications </vt:lpstr>
      <vt:lpstr>PowerPoint Presentation</vt:lpstr>
      <vt:lpstr>Rural Collaborative Network Members</vt:lpstr>
      <vt:lpstr>PowerPoint Presentation</vt:lpstr>
      <vt:lpstr>Rural Collaborative Rules:  </vt:lpstr>
      <vt:lpstr>Mutual Adaptation</vt:lpstr>
      <vt:lpstr>PowerPoint Presentation</vt:lpstr>
      <vt:lpstr>PowerPoint Presentation</vt:lpstr>
      <vt:lpstr>Let us put our minds together and see what life we can make for our children -Sitting Bull </vt:lpstr>
      <vt:lpstr>PowerPoint Presentation</vt:lpstr>
      <vt:lpstr>The Challenge</vt:lpstr>
      <vt:lpstr>Student Voice  </vt:lpstr>
      <vt:lpstr>Rural Opportunity Dynamics</vt:lpstr>
      <vt:lpstr>Rural Opportunity Dynamics</vt:lpstr>
      <vt:lpstr>Collaborative Checklist—Organizational Factors</vt:lpstr>
      <vt:lpstr>Collaborative Checklist—Relational Factors</vt:lpstr>
      <vt:lpstr>Make Education Work for Rural Students and Communities</vt:lpstr>
      <vt:lpstr>PowerPoint Presentation</vt:lpstr>
      <vt:lpstr>What Can We Learn From Prosperous Rural Places?</vt:lpstr>
      <vt:lpstr>Resources for Rural Communities</vt:lpstr>
      <vt:lpstr>National Association of State Boards of Education </vt:lpstr>
    </vt:vector>
  </TitlesOfParts>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Making ESSA Work for Rural Students, Educators, and Communities</dc:title>
  <dc:creator>Tim Kelso</dc:creator>
  <cp:lastModifiedBy>Pool</cp:lastModifiedBy>
  <cp:revision>40</cp:revision>
  <dcterms:created xsi:type="dcterms:W3CDTF">2016-10-06T04:18:38Z</dcterms:created>
  <dcterms:modified xsi:type="dcterms:W3CDTF">2017-06-27T19:43:21Z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30a09bcb-e7da-4fcb-ba6a-00a141edaecd</vt:lpwstr>
  </property>
  <property fmtid="{D5CDD505-2E9C-101B-9397-08002B2CF9AE}" pid="3" name="ContentTypeId">
    <vt:lpwstr>0x0101009B831C88C6F8824B80403969E33712F8</vt:lpwstr>
  </property>
</Properties>
</file>