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25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6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30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33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34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35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3" r:id="rId1"/>
  </p:sldMasterIdLst>
  <p:notesMasterIdLst>
    <p:notesMasterId r:id="rId53"/>
  </p:notesMasterIdLst>
  <p:handoutMasterIdLst>
    <p:handoutMasterId r:id="rId54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92" r:id="rId9"/>
    <p:sldId id="291" r:id="rId10"/>
    <p:sldId id="293" r:id="rId11"/>
    <p:sldId id="294" r:id="rId12"/>
    <p:sldId id="266" r:id="rId13"/>
    <p:sldId id="267" r:id="rId14"/>
    <p:sldId id="265" r:id="rId15"/>
    <p:sldId id="268" r:id="rId16"/>
    <p:sldId id="269" r:id="rId17"/>
    <p:sldId id="270" r:id="rId18"/>
    <p:sldId id="272" r:id="rId19"/>
    <p:sldId id="273" r:id="rId20"/>
    <p:sldId id="274" r:id="rId21"/>
    <p:sldId id="275" r:id="rId22"/>
    <p:sldId id="276" r:id="rId23"/>
    <p:sldId id="284" r:id="rId24"/>
    <p:sldId id="314" r:id="rId25"/>
    <p:sldId id="277" r:id="rId26"/>
    <p:sldId id="278" r:id="rId27"/>
    <p:sldId id="315" r:id="rId28"/>
    <p:sldId id="282" r:id="rId29"/>
    <p:sldId id="279" r:id="rId30"/>
    <p:sldId id="281" r:id="rId31"/>
    <p:sldId id="286" r:id="rId32"/>
    <p:sldId id="288" r:id="rId33"/>
    <p:sldId id="290" r:id="rId34"/>
    <p:sldId id="296" r:id="rId35"/>
    <p:sldId id="297" r:id="rId36"/>
    <p:sldId id="299" r:id="rId37"/>
    <p:sldId id="298" r:id="rId38"/>
    <p:sldId id="301" r:id="rId39"/>
    <p:sldId id="300" r:id="rId40"/>
    <p:sldId id="302" r:id="rId41"/>
    <p:sldId id="304" r:id="rId42"/>
    <p:sldId id="303" r:id="rId43"/>
    <p:sldId id="306" r:id="rId44"/>
    <p:sldId id="305" r:id="rId45"/>
    <p:sldId id="307" r:id="rId46"/>
    <p:sldId id="308" r:id="rId47"/>
    <p:sldId id="309" r:id="rId48"/>
    <p:sldId id="310" r:id="rId49"/>
    <p:sldId id="311" r:id="rId50"/>
    <p:sldId id="312" r:id="rId51"/>
    <p:sldId id="313" r:id="rId52"/>
  </p:sldIdLst>
  <p:sldSz cx="9144000" cy="6858000" type="screen4x3"/>
  <p:notesSz cx="7010400" cy="9296400"/>
  <p:embeddedFontLst>
    <p:embeddedFont>
      <p:font typeface="Arial Narrow" panose="020B0606020202030204" pitchFamily="34" charset="0"/>
      <p:regular r:id="rId55"/>
      <p:bold r:id="rId56"/>
      <p:italic r:id="rId57"/>
      <p:boldItalic r:id="rId58"/>
    </p:embeddedFont>
    <p:embeddedFont>
      <p:font typeface="Calibri" panose="020F0502020204030204" pitchFamily="34" charset="0"/>
      <p:regular r:id="rId59"/>
      <p:bold r:id="rId60"/>
      <p:italic r:id="rId61"/>
      <p:boldItalic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C5C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300" autoAdjust="0"/>
  </p:normalViewPr>
  <p:slideViewPr>
    <p:cSldViewPr snapToGrid="0">
      <p:cViewPr varScale="1">
        <p:scale>
          <a:sx n="111" d="100"/>
          <a:sy n="111" d="100"/>
        </p:scale>
        <p:origin x="16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1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62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4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3.fntdata"/><Relationship Id="rId61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6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2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5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Entrepreneurial Test Results *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2"/>
                <c:pt idx="0">
                  <c:v>Pre Assessment</c:v>
                </c:pt>
                <c:pt idx="1">
                  <c:v>Post Assessment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58.64</c:v>
                </c:pt>
                <c:pt idx="1">
                  <c:v>60.81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2"/>
                <c:pt idx="0">
                  <c:v>Pre Assessment</c:v>
                </c:pt>
                <c:pt idx="1">
                  <c:v>Post Assessment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2"/>
                <c:pt idx="0">
                  <c:v>Pre Assessment</c:v>
                </c:pt>
                <c:pt idx="1">
                  <c:v>Post Assessment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02093408"/>
        <c:axId val="402093800"/>
      </c:barChart>
      <c:catAx>
        <c:axId val="402093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2093800"/>
        <c:crosses val="autoZero"/>
        <c:auto val="1"/>
        <c:lblAlgn val="ctr"/>
        <c:lblOffset val="100"/>
        <c:noMultiLvlLbl val="0"/>
      </c:catAx>
      <c:valAx>
        <c:axId val="402093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2093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B6E21E-F495-4AF2-8AAB-796330D014A0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0319E03-8FCC-4D08-A022-89697BF09D2C}">
      <dgm:prSet/>
      <dgm:spPr>
        <a:solidFill>
          <a:schemeClr val="tx1"/>
        </a:solidFill>
      </dgm:spPr>
      <dgm:t>
        <a:bodyPr/>
        <a:lstStyle/>
        <a:p>
          <a:pPr rtl="0"/>
          <a:r>
            <a:rPr lang="en-US" dirty="0" smtClean="0">
              <a:solidFill>
                <a:srgbClr val="FFC000"/>
              </a:solidFill>
              <a:latin typeface="Arial Narrow" panose="020B0606020202030204" pitchFamily="34" charset="0"/>
              <a:ea typeface="Arial Narrow"/>
              <a:cs typeface="Arial" panose="020B0604020202020204" pitchFamily="34" charset="0"/>
              <a:sym typeface="Arial Narrow"/>
            </a:rPr>
            <a:t>Why Entrepreneurial Education?</a:t>
          </a:r>
          <a:endParaRPr lang="en-US" dirty="0">
            <a:latin typeface="Arial Narrow" panose="020B0606020202030204" pitchFamily="34" charset="0"/>
            <a:cs typeface="Arial" panose="020B0604020202020204" pitchFamily="34" charset="0"/>
          </a:endParaRPr>
        </a:p>
      </dgm:t>
    </dgm:pt>
    <dgm:pt modelId="{306BEDB3-977E-4F42-B253-09DF04971DF3}" type="parTrans" cxnId="{4E3B1BF9-00D4-44A3-B91F-5107A1987AB6}">
      <dgm:prSet/>
      <dgm:spPr/>
      <dgm:t>
        <a:bodyPr/>
        <a:lstStyle/>
        <a:p>
          <a:endParaRPr lang="en-US"/>
        </a:p>
      </dgm:t>
    </dgm:pt>
    <dgm:pt modelId="{0C2FE6CE-3930-418F-A61E-7969997F7BCE}" type="sibTrans" cxnId="{4E3B1BF9-00D4-44A3-B91F-5107A1987AB6}">
      <dgm:prSet/>
      <dgm:spPr/>
      <dgm:t>
        <a:bodyPr/>
        <a:lstStyle/>
        <a:p>
          <a:endParaRPr lang="en-US"/>
        </a:p>
      </dgm:t>
    </dgm:pt>
    <dgm:pt modelId="{0F4B1809-3205-4F7E-9CDB-BEC1A313E8EF}">
      <dgm:prSet/>
      <dgm:spPr>
        <a:ln>
          <a:solidFill>
            <a:srgbClr val="FFC000"/>
          </a:solidFill>
        </a:ln>
      </dgm:spPr>
      <dgm:t>
        <a:bodyPr/>
        <a:lstStyle/>
        <a:p>
          <a:pPr rtl="0"/>
          <a:r>
            <a:rPr lang="en-US" b="0" i="0" smtClean="0"/>
            <a:t>Regional Difficulties</a:t>
          </a:r>
          <a:endParaRPr lang="en-US"/>
        </a:p>
      </dgm:t>
    </dgm:pt>
    <dgm:pt modelId="{212977C3-C87D-4450-A460-38B37C5A8CA4}" type="parTrans" cxnId="{E37E6BCC-1CCF-4CA2-BCE8-5469272953CE}">
      <dgm:prSet/>
      <dgm:spPr>
        <a:ln>
          <a:solidFill>
            <a:srgbClr val="FFC000"/>
          </a:solidFill>
        </a:ln>
      </dgm:spPr>
      <dgm:t>
        <a:bodyPr/>
        <a:lstStyle/>
        <a:p>
          <a:endParaRPr lang="en-US"/>
        </a:p>
      </dgm:t>
    </dgm:pt>
    <dgm:pt modelId="{81BE0869-D466-46F5-9201-EB919EC8B936}" type="sibTrans" cxnId="{E37E6BCC-1CCF-4CA2-BCE8-5469272953CE}">
      <dgm:prSet/>
      <dgm:spPr/>
      <dgm:t>
        <a:bodyPr/>
        <a:lstStyle/>
        <a:p>
          <a:endParaRPr lang="en-US"/>
        </a:p>
      </dgm:t>
    </dgm:pt>
    <dgm:pt modelId="{5DF673C9-F521-4F33-8BB5-E7D1EEB49CEA}">
      <dgm:prSet/>
      <dgm:spPr>
        <a:ln>
          <a:solidFill>
            <a:srgbClr val="FFC000"/>
          </a:solidFill>
        </a:ln>
      </dgm:spPr>
      <dgm:t>
        <a:bodyPr/>
        <a:lstStyle/>
        <a:p>
          <a:pPr rtl="0"/>
          <a:r>
            <a:rPr lang="en-US" b="0" i="0" smtClean="0"/>
            <a:t>Economic Development</a:t>
          </a:r>
          <a:endParaRPr lang="en-US"/>
        </a:p>
      </dgm:t>
    </dgm:pt>
    <dgm:pt modelId="{155C014B-3190-4FA7-9B65-0114278B098E}" type="parTrans" cxnId="{91C97DED-02B2-4932-999F-D599D51B7D55}">
      <dgm:prSet/>
      <dgm:spPr>
        <a:ln>
          <a:solidFill>
            <a:srgbClr val="FFC000"/>
          </a:solidFill>
        </a:ln>
      </dgm:spPr>
      <dgm:t>
        <a:bodyPr/>
        <a:lstStyle/>
        <a:p>
          <a:endParaRPr lang="en-US"/>
        </a:p>
      </dgm:t>
    </dgm:pt>
    <dgm:pt modelId="{8A6BF044-39FB-4C8B-89F4-09746BB69D23}" type="sibTrans" cxnId="{91C97DED-02B2-4932-999F-D599D51B7D55}">
      <dgm:prSet/>
      <dgm:spPr/>
      <dgm:t>
        <a:bodyPr/>
        <a:lstStyle/>
        <a:p>
          <a:endParaRPr lang="en-US"/>
        </a:p>
      </dgm:t>
    </dgm:pt>
    <dgm:pt modelId="{1BD6F5AF-7C50-4ED8-8A63-BADBF7D4A1AF}">
      <dgm:prSet/>
      <dgm:spPr>
        <a:ln>
          <a:solidFill>
            <a:srgbClr val="FFC000"/>
          </a:solidFill>
        </a:ln>
      </dgm:spPr>
      <dgm:t>
        <a:bodyPr/>
        <a:lstStyle/>
        <a:p>
          <a:pPr rtl="0"/>
          <a:r>
            <a:rPr lang="en-US" b="0" i="0" smtClean="0"/>
            <a:t>Well-Rounded Students</a:t>
          </a:r>
          <a:endParaRPr lang="en-US"/>
        </a:p>
      </dgm:t>
    </dgm:pt>
    <dgm:pt modelId="{3817623E-31AC-4E73-BFA7-A5B987AFEF78}" type="parTrans" cxnId="{3AC4B007-4C22-49C6-92B1-0669BD363CAE}">
      <dgm:prSet/>
      <dgm:spPr>
        <a:ln>
          <a:solidFill>
            <a:srgbClr val="FFC000"/>
          </a:solidFill>
        </a:ln>
      </dgm:spPr>
      <dgm:t>
        <a:bodyPr/>
        <a:lstStyle/>
        <a:p>
          <a:endParaRPr lang="en-US"/>
        </a:p>
      </dgm:t>
    </dgm:pt>
    <dgm:pt modelId="{8CB64871-AEF1-487D-B51B-7AA54A9F0DA9}" type="sibTrans" cxnId="{3AC4B007-4C22-49C6-92B1-0669BD363CAE}">
      <dgm:prSet/>
      <dgm:spPr/>
      <dgm:t>
        <a:bodyPr/>
        <a:lstStyle/>
        <a:p>
          <a:endParaRPr lang="en-US"/>
        </a:p>
      </dgm:t>
    </dgm:pt>
    <dgm:pt modelId="{418AE01A-1B21-41BD-A781-D97DA0AF193D}" type="pres">
      <dgm:prSet presAssocID="{26B6E21E-F495-4AF2-8AAB-796330D014A0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6EBCB982-B4E5-4B5E-8C60-798F43648EEE}" type="pres">
      <dgm:prSet presAssocID="{B0319E03-8FCC-4D08-A022-89697BF09D2C}" presName="root" presStyleCnt="0"/>
      <dgm:spPr/>
    </dgm:pt>
    <dgm:pt modelId="{12F218EF-DF0B-4D3B-9521-E528B09367F1}" type="pres">
      <dgm:prSet presAssocID="{B0319E03-8FCC-4D08-A022-89697BF09D2C}" presName="rootComposite" presStyleCnt="0"/>
      <dgm:spPr/>
    </dgm:pt>
    <dgm:pt modelId="{471CC4D2-4635-460B-8E4F-B36F2F02CFD8}" type="pres">
      <dgm:prSet presAssocID="{B0319E03-8FCC-4D08-A022-89697BF09D2C}" presName="rootText" presStyleLbl="node1" presStyleIdx="0" presStyleCnt="1"/>
      <dgm:spPr/>
      <dgm:t>
        <a:bodyPr/>
        <a:lstStyle/>
        <a:p>
          <a:endParaRPr lang="en-US"/>
        </a:p>
      </dgm:t>
    </dgm:pt>
    <dgm:pt modelId="{26534E12-2F37-4953-9545-A5EFAC1B6AE8}" type="pres">
      <dgm:prSet presAssocID="{B0319E03-8FCC-4D08-A022-89697BF09D2C}" presName="rootConnector" presStyleLbl="node1" presStyleIdx="0" presStyleCnt="1"/>
      <dgm:spPr/>
      <dgm:t>
        <a:bodyPr/>
        <a:lstStyle/>
        <a:p>
          <a:endParaRPr lang="en-US"/>
        </a:p>
      </dgm:t>
    </dgm:pt>
    <dgm:pt modelId="{7C42D109-AF9A-44AE-AD4E-B74F7BBA0F62}" type="pres">
      <dgm:prSet presAssocID="{B0319E03-8FCC-4D08-A022-89697BF09D2C}" presName="childShape" presStyleCnt="0"/>
      <dgm:spPr/>
    </dgm:pt>
    <dgm:pt modelId="{E0CEBB6A-1C48-4A8A-AAEB-784C88894070}" type="pres">
      <dgm:prSet presAssocID="{212977C3-C87D-4450-A460-38B37C5A8CA4}" presName="Name13" presStyleLbl="parChTrans1D2" presStyleIdx="0" presStyleCnt="3"/>
      <dgm:spPr/>
      <dgm:t>
        <a:bodyPr/>
        <a:lstStyle/>
        <a:p>
          <a:endParaRPr lang="en-US"/>
        </a:p>
      </dgm:t>
    </dgm:pt>
    <dgm:pt modelId="{91A7199A-2BF3-4242-9532-6838F8927569}" type="pres">
      <dgm:prSet presAssocID="{0F4B1809-3205-4F7E-9CDB-BEC1A313E8EF}" presName="childText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FA535C-BF0A-4236-A7C6-4CD6C3093655}" type="pres">
      <dgm:prSet presAssocID="{155C014B-3190-4FA7-9B65-0114278B098E}" presName="Name13" presStyleLbl="parChTrans1D2" presStyleIdx="1" presStyleCnt="3"/>
      <dgm:spPr/>
      <dgm:t>
        <a:bodyPr/>
        <a:lstStyle/>
        <a:p>
          <a:endParaRPr lang="en-US"/>
        </a:p>
      </dgm:t>
    </dgm:pt>
    <dgm:pt modelId="{4C314B53-EDAA-437C-822F-89BD59899E2F}" type="pres">
      <dgm:prSet presAssocID="{5DF673C9-F521-4F33-8BB5-E7D1EEB49CEA}" presName="childText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567BF5-D17E-40DD-B45F-5133AAD42CB6}" type="pres">
      <dgm:prSet presAssocID="{3817623E-31AC-4E73-BFA7-A5B987AFEF78}" presName="Name13" presStyleLbl="parChTrans1D2" presStyleIdx="2" presStyleCnt="3"/>
      <dgm:spPr/>
      <dgm:t>
        <a:bodyPr/>
        <a:lstStyle/>
        <a:p>
          <a:endParaRPr lang="en-US"/>
        </a:p>
      </dgm:t>
    </dgm:pt>
    <dgm:pt modelId="{EA91F7AD-54AD-4D95-A078-2EE7803D2CD7}" type="pres">
      <dgm:prSet presAssocID="{1BD6F5AF-7C50-4ED8-8A63-BADBF7D4A1AF}" presName="childText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262F2EE-0B41-4F3C-B7B8-36754526C9FF}" type="presOf" srcId="{0F4B1809-3205-4F7E-9CDB-BEC1A313E8EF}" destId="{91A7199A-2BF3-4242-9532-6838F8927569}" srcOrd="0" destOrd="0" presId="urn:microsoft.com/office/officeart/2005/8/layout/hierarchy3"/>
    <dgm:cxn modelId="{25195EAF-B3A7-49D9-93E6-64DDBAA16822}" type="presOf" srcId="{5DF673C9-F521-4F33-8BB5-E7D1EEB49CEA}" destId="{4C314B53-EDAA-437C-822F-89BD59899E2F}" srcOrd="0" destOrd="0" presId="urn:microsoft.com/office/officeart/2005/8/layout/hierarchy3"/>
    <dgm:cxn modelId="{82C158C5-7FB1-45B1-B442-1E0DD8E34EE5}" type="presOf" srcId="{212977C3-C87D-4450-A460-38B37C5A8CA4}" destId="{E0CEBB6A-1C48-4A8A-AAEB-784C88894070}" srcOrd="0" destOrd="0" presId="urn:microsoft.com/office/officeart/2005/8/layout/hierarchy3"/>
    <dgm:cxn modelId="{E37E6BCC-1CCF-4CA2-BCE8-5469272953CE}" srcId="{B0319E03-8FCC-4D08-A022-89697BF09D2C}" destId="{0F4B1809-3205-4F7E-9CDB-BEC1A313E8EF}" srcOrd="0" destOrd="0" parTransId="{212977C3-C87D-4450-A460-38B37C5A8CA4}" sibTransId="{81BE0869-D466-46F5-9201-EB919EC8B936}"/>
    <dgm:cxn modelId="{3AC4B007-4C22-49C6-92B1-0669BD363CAE}" srcId="{B0319E03-8FCC-4D08-A022-89697BF09D2C}" destId="{1BD6F5AF-7C50-4ED8-8A63-BADBF7D4A1AF}" srcOrd="2" destOrd="0" parTransId="{3817623E-31AC-4E73-BFA7-A5B987AFEF78}" sibTransId="{8CB64871-AEF1-487D-B51B-7AA54A9F0DA9}"/>
    <dgm:cxn modelId="{91C97DED-02B2-4932-999F-D599D51B7D55}" srcId="{B0319E03-8FCC-4D08-A022-89697BF09D2C}" destId="{5DF673C9-F521-4F33-8BB5-E7D1EEB49CEA}" srcOrd="1" destOrd="0" parTransId="{155C014B-3190-4FA7-9B65-0114278B098E}" sibTransId="{8A6BF044-39FB-4C8B-89F4-09746BB69D23}"/>
    <dgm:cxn modelId="{4E3B1BF9-00D4-44A3-B91F-5107A1987AB6}" srcId="{26B6E21E-F495-4AF2-8AAB-796330D014A0}" destId="{B0319E03-8FCC-4D08-A022-89697BF09D2C}" srcOrd="0" destOrd="0" parTransId="{306BEDB3-977E-4F42-B253-09DF04971DF3}" sibTransId="{0C2FE6CE-3930-418F-A61E-7969997F7BCE}"/>
    <dgm:cxn modelId="{8EDFC38D-EC23-4AA8-86AA-D5340137DF73}" type="presOf" srcId="{26B6E21E-F495-4AF2-8AAB-796330D014A0}" destId="{418AE01A-1B21-41BD-A781-D97DA0AF193D}" srcOrd="0" destOrd="0" presId="urn:microsoft.com/office/officeart/2005/8/layout/hierarchy3"/>
    <dgm:cxn modelId="{E6DA4031-88DD-450B-9AE5-2F55FEF0F6C5}" type="presOf" srcId="{B0319E03-8FCC-4D08-A022-89697BF09D2C}" destId="{471CC4D2-4635-460B-8E4F-B36F2F02CFD8}" srcOrd="0" destOrd="0" presId="urn:microsoft.com/office/officeart/2005/8/layout/hierarchy3"/>
    <dgm:cxn modelId="{E16E196D-9054-43AE-B0CA-CA2AAAC2D587}" type="presOf" srcId="{3817623E-31AC-4E73-BFA7-A5B987AFEF78}" destId="{F0567BF5-D17E-40DD-B45F-5133AAD42CB6}" srcOrd="0" destOrd="0" presId="urn:microsoft.com/office/officeart/2005/8/layout/hierarchy3"/>
    <dgm:cxn modelId="{3626A0A5-9C7F-4E51-BD75-A31E9D1ABA5E}" type="presOf" srcId="{155C014B-3190-4FA7-9B65-0114278B098E}" destId="{1CFA535C-BF0A-4236-A7C6-4CD6C3093655}" srcOrd="0" destOrd="0" presId="urn:microsoft.com/office/officeart/2005/8/layout/hierarchy3"/>
    <dgm:cxn modelId="{F42E4890-DF49-455F-8E91-337A8D3DBB17}" type="presOf" srcId="{B0319E03-8FCC-4D08-A022-89697BF09D2C}" destId="{26534E12-2F37-4953-9545-A5EFAC1B6AE8}" srcOrd="1" destOrd="0" presId="urn:microsoft.com/office/officeart/2005/8/layout/hierarchy3"/>
    <dgm:cxn modelId="{C2D23657-1504-46C6-B935-EEF2F2298373}" type="presOf" srcId="{1BD6F5AF-7C50-4ED8-8A63-BADBF7D4A1AF}" destId="{EA91F7AD-54AD-4D95-A078-2EE7803D2CD7}" srcOrd="0" destOrd="0" presId="urn:microsoft.com/office/officeart/2005/8/layout/hierarchy3"/>
    <dgm:cxn modelId="{C5435C8E-8CC2-4102-BC12-E49DEBDF4AD1}" type="presParOf" srcId="{418AE01A-1B21-41BD-A781-D97DA0AF193D}" destId="{6EBCB982-B4E5-4B5E-8C60-798F43648EEE}" srcOrd="0" destOrd="0" presId="urn:microsoft.com/office/officeart/2005/8/layout/hierarchy3"/>
    <dgm:cxn modelId="{54B1BFFF-4CF0-41CD-B900-8AF4D5EA548B}" type="presParOf" srcId="{6EBCB982-B4E5-4B5E-8C60-798F43648EEE}" destId="{12F218EF-DF0B-4D3B-9521-E528B09367F1}" srcOrd="0" destOrd="0" presId="urn:microsoft.com/office/officeart/2005/8/layout/hierarchy3"/>
    <dgm:cxn modelId="{DFBF5303-F363-4CEF-9FB2-F18C6B4C5C5B}" type="presParOf" srcId="{12F218EF-DF0B-4D3B-9521-E528B09367F1}" destId="{471CC4D2-4635-460B-8E4F-B36F2F02CFD8}" srcOrd="0" destOrd="0" presId="urn:microsoft.com/office/officeart/2005/8/layout/hierarchy3"/>
    <dgm:cxn modelId="{94D3A3B3-4995-4A16-82B3-E0B4834DE98A}" type="presParOf" srcId="{12F218EF-DF0B-4D3B-9521-E528B09367F1}" destId="{26534E12-2F37-4953-9545-A5EFAC1B6AE8}" srcOrd="1" destOrd="0" presId="urn:microsoft.com/office/officeart/2005/8/layout/hierarchy3"/>
    <dgm:cxn modelId="{9D53F596-6E0A-42A4-ABBD-98EDD38441AF}" type="presParOf" srcId="{6EBCB982-B4E5-4B5E-8C60-798F43648EEE}" destId="{7C42D109-AF9A-44AE-AD4E-B74F7BBA0F62}" srcOrd="1" destOrd="0" presId="urn:microsoft.com/office/officeart/2005/8/layout/hierarchy3"/>
    <dgm:cxn modelId="{791837B5-D5D3-4244-AEA1-8637AB0E0F8A}" type="presParOf" srcId="{7C42D109-AF9A-44AE-AD4E-B74F7BBA0F62}" destId="{E0CEBB6A-1C48-4A8A-AAEB-784C88894070}" srcOrd="0" destOrd="0" presId="urn:microsoft.com/office/officeart/2005/8/layout/hierarchy3"/>
    <dgm:cxn modelId="{A11EF845-01A1-46ED-9883-74FACFA70C81}" type="presParOf" srcId="{7C42D109-AF9A-44AE-AD4E-B74F7BBA0F62}" destId="{91A7199A-2BF3-4242-9532-6838F8927569}" srcOrd="1" destOrd="0" presId="urn:microsoft.com/office/officeart/2005/8/layout/hierarchy3"/>
    <dgm:cxn modelId="{907D06AE-3187-4C69-964F-6D749F4040B4}" type="presParOf" srcId="{7C42D109-AF9A-44AE-AD4E-B74F7BBA0F62}" destId="{1CFA535C-BF0A-4236-A7C6-4CD6C3093655}" srcOrd="2" destOrd="0" presId="urn:microsoft.com/office/officeart/2005/8/layout/hierarchy3"/>
    <dgm:cxn modelId="{3D2D3AF2-2DB0-4BFE-B23F-3D1821761FCD}" type="presParOf" srcId="{7C42D109-AF9A-44AE-AD4E-B74F7BBA0F62}" destId="{4C314B53-EDAA-437C-822F-89BD59899E2F}" srcOrd="3" destOrd="0" presId="urn:microsoft.com/office/officeart/2005/8/layout/hierarchy3"/>
    <dgm:cxn modelId="{5F8C2FE9-E668-471F-8F99-457E9793B5F1}" type="presParOf" srcId="{7C42D109-AF9A-44AE-AD4E-B74F7BBA0F62}" destId="{F0567BF5-D17E-40DD-B45F-5133AAD42CB6}" srcOrd="4" destOrd="0" presId="urn:microsoft.com/office/officeart/2005/8/layout/hierarchy3"/>
    <dgm:cxn modelId="{61EFC68C-5A91-4D3F-A598-22E85CFDC042}" type="presParOf" srcId="{7C42D109-AF9A-44AE-AD4E-B74F7BBA0F62}" destId="{EA91F7AD-54AD-4D95-A078-2EE7803D2CD7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B61C55A-C63E-475E-B15E-4505D6930200}" type="doc">
      <dgm:prSet loTypeId="urn:microsoft.com/office/officeart/2005/8/layout/vList2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430007B5-73ED-46B0-BB24-F13F8528492B}">
      <dgm:prSet/>
      <dgm:spPr>
        <a:solidFill>
          <a:schemeClr val="tx1"/>
        </a:solidFill>
      </dgm:spPr>
      <dgm:t>
        <a:bodyPr/>
        <a:lstStyle/>
        <a:p>
          <a:pPr algn="ctr" rtl="0"/>
          <a:r>
            <a:rPr lang="en-US" b="0" i="0" dirty="0" smtClean="0">
              <a:solidFill>
                <a:srgbClr val="FFC000"/>
              </a:solidFill>
            </a:rPr>
            <a:t>DATA-DRIVEN DECISIONS</a:t>
          </a:r>
          <a:endParaRPr lang="en-US" dirty="0">
            <a:solidFill>
              <a:srgbClr val="FFC000"/>
            </a:solidFill>
          </a:endParaRPr>
        </a:p>
      </dgm:t>
    </dgm:pt>
    <dgm:pt modelId="{3A2C8878-2132-46E7-8920-6B6E0FCC7DA9}" type="parTrans" cxnId="{0118A0EA-A31C-48EA-B23A-F7D43D1307EB}">
      <dgm:prSet/>
      <dgm:spPr/>
      <dgm:t>
        <a:bodyPr/>
        <a:lstStyle/>
        <a:p>
          <a:endParaRPr lang="en-US"/>
        </a:p>
      </dgm:t>
    </dgm:pt>
    <dgm:pt modelId="{16E3DD42-D255-4CBF-95B6-BD46670D844C}" type="sibTrans" cxnId="{0118A0EA-A31C-48EA-B23A-F7D43D1307EB}">
      <dgm:prSet/>
      <dgm:spPr/>
      <dgm:t>
        <a:bodyPr/>
        <a:lstStyle/>
        <a:p>
          <a:endParaRPr lang="en-US"/>
        </a:p>
      </dgm:t>
    </dgm:pt>
    <dgm:pt modelId="{4152FF00-0DA4-4153-BFEA-C1C2DBFDDEAF}" type="pres">
      <dgm:prSet presAssocID="{2B61C55A-C63E-475E-B15E-4505D693020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B24EB22-D69B-428E-8566-36AFF749851C}" type="pres">
      <dgm:prSet presAssocID="{430007B5-73ED-46B0-BB24-F13F8528492B}" presName="parentText" presStyleLbl="node1" presStyleIdx="0" presStyleCnt="1" custLinFactNeighborX="1169" custLinFactNeighborY="1824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89BAF28-6BB7-4C58-BDE1-E43C7B56B819}" type="presOf" srcId="{430007B5-73ED-46B0-BB24-F13F8528492B}" destId="{1B24EB22-D69B-428E-8566-36AFF749851C}" srcOrd="0" destOrd="0" presId="urn:microsoft.com/office/officeart/2005/8/layout/vList2"/>
    <dgm:cxn modelId="{4A3CD171-8CB1-4504-8621-921428912D14}" type="presOf" srcId="{2B61C55A-C63E-475E-B15E-4505D6930200}" destId="{4152FF00-0DA4-4153-BFEA-C1C2DBFDDEAF}" srcOrd="0" destOrd="0" presId="urn:microsoft.com/office/officeart/2005/8/layout/vList2"/>
    <dgm:cxn modelId="{0118A0EA-A31C-48EA-B23A-F7D43D1307EB}" srcId="{2B61C55A-C63E-475E-B15E-4505D6930200}" destId="{430007B5-73ED-46B0-BB24-F13F8528492B}" srcOrd="0" destOrd="0" parTransId="{3A2C8878-2132-46E7-8920-6B6E0FCC7DA9}" sibTransId="{16E3DD42-D255-4CBF-95B6-BD46670D844C}"/>
    <dgm:cxn modelId="{0CAC045B-8025-49B1-A62A-3E00D23DA9B6}" type="presParOf" srcId="{4152FF00-0DA4-4153-BFEA-C1C2DBFDDEAF}" destId="{1B24EB22-D69B-428E-8566-36AFF749851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3DF27AA-F833-4CDA-ABBE-C44C8A72F527}" type="doc">
      <dgm:prSet loTypeId="urn:microsoft.com/office/officeart/2005/8/layout/vList2" loCatId="list" qsTypeId="urn:microsoft.com/office/officeart/2005/8/quickstyle/simple1" qsCatId="simple" csTypeId="urn:microsoft.com/office/officeart/2005/8/colors/accent4_4" csCatId="accent4" phldr="1"/>
      <dgm:spPr/>
      <dgm:t>
        <a:bodyPr/>
        <a:lstStyle/>
        <a:p>
          <a:endParaRPr lang="en-US"/>
        </a:p>
      </dgm:t>
    </dgm:pt>
    <dgm:pt modelId="{526A9838-8CFB-4F5F-9A98-EE1148C8E670}">
      <dgm:prSet/>
      <dgm:spPr>
        <a:solidFill>
          <a:schemeClr val="tx1">
            <a:lumMod val="85000"/>
            <a:lumOff val="15000"/>
          </a:schemeClr>
        </a:solidFill>
      </dgm:spPr>
      <dgm:t>
        <a:bodyPr/>
        <a:lstStyle/>
        <a:p>
          <a:pPr algn="ctr" rtl="0"/>
          <a:r>
            <a:rPr lang="en-US" b="0" i="0" dirty="0" smtClean="0">
              <a:solidFill>
                <a:srgbClr val="FFC000"/>
              </a:solidFill>
            </a:rPr>
            <a:t>ASSESSMENTS</a:t>
          </a:r>
          <a:endParaRPr lang="en-US" dirty="0">
            <a:solidFill>
              <a:srgbClr val="FFC000"/>
            </a:solidFill>
          </a:endParaRPr>
        </a:p>
      </dgm:t>
    </dgm:pt>
    <dgm:pt modelId="{23F804B0-DB24-479A-AE10-5F5663A24938}" type="parTrans" cxnId="{32C6033E-32B0-4769-B611-90447F7F73C7}">
      <dgm:prSet/>
      <dgm:spPr/>
      <dgm:t>
        <a:bodyPr/>
        <a:lstStyle/>
        <a:p>
          <a:endParaRPr lang="en-US"/>
        </a:p>
      </dgm:t>
    </dgm:pt>
    <dgm:pt modelId="{B2618F5A-8145-49D3-98F7-835CCD72AA72}" type="sibTrans" cxnId="{32C6033E-32B0-4769-B611-90447F7F73C7}">
      <dgm:prSet/>
      <dgm:spPr/>
      <dgm:t>
        <a:bodyPr/>
        <a:lstStyle/>
        <a:p>
          <a:endParaRPr lang="en-US"/>
        </a:p>
      </dgm:t>
    </dgm:pt>
    <dgm:pt modelId="{D9A2C08B-C351-4AA4-990A-5C320D660B10}" type="pres">
      <dgm:prSet presAssocID="{23DF27AA-F833-4CDA-ABBE-C44C8A72F52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97B2C03-41FC-4A77-8C97-61926154E747}" type="pres">
      <dgm:prSet presAssocID="{526A9838-8CFB-4F5F-9A98-EE1148C8E670}" presName="parentText" presStyleLbl="node1" presStyleIdx="0" presStyleCnt="1" custLinFactNeighborX="-1471" custLinFactNeighborY="3656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2C6033E-32B0-4769-B611-90447F7F73C7}" srcId="{23DF27AA-F833-4CDA-ABBE-C44C8A72F527}" destId="{526A9838-8CFB-4F5F-9A98-EE1148C8E670}" srcOrd="0" destOrd="0" parTransId="{23F804B0-DB24-479A-AE10-5F5663A24938}" sibTransId="{B2618F5A-8145-49D3-98F7-835CCD72AA72}"/>
    <dgm:cxn modelId="{1F4263D6-7F52-4D16-A5A6-FE1F7A03E6D1}" type="presOf" srcId="{526A9838-8CFB-4F5F-9A98-EE1148C8E670}" destId="{097B2C03-41FC-4A77-8C97-61926154E747}" srcOrd="0" destOrd="0" presId="urn:microsoft.com/office/officeart/2005/8/layout/vList2"/>
    <dgm:cxn modelId="{4935EF48-CD4D-4D8E-9849-AC5CA6CB5311}" type="presOf" srcId="{23DF27AA-F833-4CDA-ABBE-C44C8A72F527}" destId="{D9A2C08B-C351-4AA4-990A-5C320D660B10}" srcOrd="0" destOrd="0" presId="urn:microsoft.com/office/officeart/2005/8/layout/vList2"/>
    <dgm:cxn modelId="{2EC107EA-AE45-43EA-B0AE-2716DA6991BC}" type="presParOf" srcId="{D9A2C08B-C351-4AA4-990A-5C320D660B10}" destId="{097B2C03-41FC-4A77-8C97-61926154E74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5184F15-F5D1-4B00-A4BE-CE9982F5C34C}" type="doc">
      <dgm:prSet loTypeId="urn:microsoft.com/office/officeart/2005/8/layout/vList2" loCatId="list" qsTypeId="urn:microsoft.com/office/officeart/2005/8/quickstyle/simple1" qsCatId="simple" csTypeId="urn:microsoft.com/office/officeart/2005/8/colors/accent1_4" csCatId="accent1"/>
      <dgm:spPr/>
      <dgm:t>
        <a:bodyPr/>
        <a:lstStyle/>
        <a:p>
          <a:endParaRPr lang="en-US"/>
        </a:p>
      </dgm:t>
    </dgm:pt>
    <dgm:pt modelId="{4A86AD36-490F-4711-98A8-14912F13E7CA}">
      <dgm:prSet/>
      <dgm:spPr/>
      <dgm:t>
        <a:bodyPr/>
        <a:lstStyle/>
        <a:p>
          <a:pPr algn="ctr" rtl="0"/>
          <a:r>
            <a:rPr lang="en-US" b="1" i="0" dirty="0" smtClean="0"/>
            <a:t>PROGRAMMING</a:t>
          </a:r>
          <a:endParaRPr lang="en-US" dirty="0"/>
        </a:p>
      </dgm:t>
    </dgm:pt>
    <dgm:pt modelId="{1AA41637-1CBB-41AA-AFA6-D813F693AB52}" type="parTrans" cxnId="{82784DF6-F319-465C-9EFD-8BCC4818D1AF}">
      <dgm:prSet/>
      <dgm:spPr/>
      <dgm:t>
        <a:bodyPr/>
        <a:lstStyle/>
        <a:p>
          <a:endParaRPr lang="en-US"/>
        </a:p>
      </dgm:t>
    </dgm:pt>
    <dgm:pt modelId="{98454671-0F1C-4438-9ABF-8ABA6FE695B4}" type="sibTrans" cxnId="{82784DF6-F319-465C-9EFD-8BCC4818D1AF}">
      <dgm:prSet/>
      <dgm:spPr/>
      <dgm:t>
        <a:bodyPr/>
        <a:lstStyle/>
        <a:p>
          <a:endParaRPr lang="en-US"/>
        </a:p>
      </dgm:t>
    </dgm:pt>
    <dgm:pt modelId="{11A10D9A-5280-4063-913E-3DC278A419A4}" type="pres">
      <dgm:prSet presAssocID="{55184F15-F5D1-4B00-A4BE-CE9982F5C34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1FBDEF0-8F89-49A7-A183-2CB31694F4ED}" type="pres">
      <dgm:prSet presAssocID="{4A86AD36-490F-4711-98A8-14912F13E7C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2784DF6-F319-465C-9EFD-8BCC4818D1AF}" srcId="{55184F15-F5D1-4B00-A4BE-CE9982F5C34C}" destId="{4A86AD36-490F-4711-98A8-14912F13E7CA}" srcOrd="0" destOrd="0" parTransId="{1AA41637-1CBB-41AA-AFA6-D813F693AB52}" sibTransId="{98454671-0F1C-4438-9ABF-8ABA6FE695B4}"/>
    <dgm:cxn modelId="{D534BD4E-3FE5-4781-8525-AAFDCF4EEBF4}" type="presOf" srcId="{4A86AD36-490F-4711-98A8-14912F13E7CA}" destId="{91FBDEF0-8F89-49A7-A183-2CB31694F4ED}" srcOrd="0" destOrd="0" presId="urn:microsoft.com/office/officeart/2005/8/layout/vList2"/>
    <dgm:cxn modelId="{521B017C-1AC1-4A33-A579-813352F06D16}" type="presOf" srcId="{55184F15-F5D1-4B00-A4BE-CE9982F5C34C}" destId="{11A10D9A-5280-4063-913E-3DC278A419A4}" srcOrd="0" destOrd="0" presId="urn:microsoft.com/office/officeart/2005/8/layout/vList2"/>
    <dgm:cxn modelId="{F3C87B0F-AACA-46DA-A4E4-0E7F7E749166}" type="presParOf" srcId="{11A10D9A-5280-4063-913E-3DC278A419A4}" destId="{91FBDEF0-8F89-49A7-A183-2CB31694F4E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1D5D01F-EABC-4C26-8B9C-DC86FEBF7F43}" type="doc">
      <dgm:prSet loTypeId="urn:microsoft.com/office/officeart/2005/8/layout/vList5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A95F6B48-7929-4758-AA82-6648F7304D04}">
      <dgm:prSet/>
      <dgm:spPr/>
      <dgm:t>
        <a:bodyPr/>
        <a:lstStyle/>
        <a:p>
          <a:pPr rtl="0"/>
          <a:r>
            <a:rPr lang="en-US" b="1" i="0" u="none" dirty="0" smtClean="0"/>
            <a:t>Entrepreneurial Mindsets</a:t>
          </a:r>
          <a:endParaRPr lang="en-US" u="none" dirty="0"/>
        </a:p>
      </dgm:t>
    </dgm:pt>
    <dgm:pt modelId="{AA7C23AE-75A9-4D0B-A709-E22DBDD9B30E}" type="parTrans" cxnId="{94FA741E-0571-4CE0-B7ED-04469174BCC2}">
      <dgm:prSet/>
      <dgm:spPr/>
      <dgm:t>
        <a:bodyPr/>
        <a:lstStyle/>
        <a:p>
          <a:endParaRPr lang="en-US"/>
        </a:p>
      </dgm:t>
    </dgm:pt>
    <dgm:pt modelId="{53CFEF89-76D3-42D7-9898-3E282F620B2A}" type="sibTrans" cxnId="{94FA741E-0571-4CE0-B7ED-04469174BCC2}">
      <dgm:prSet/>
      <dgm:spPr/>
      <dgm:t>
        <a:bodyPr/>
        <a:lstStyle/>
        <a:p>
          <a:endParaRPr lang="en-US"/>
        </a:p>
      </dgm:t>
    </dgm:pt>
    <dgm:pt modelId="{85752891-D447-4CCE-8B00-EE44A6BF17FC}">
      <dgm:prSet custT="1"/>
      <dgm:spPr>
        <a:solidFill>
          <a:schemeClr val="accent1">
            <a:tint val="55000"/>
            <a:hueOff val="0"/>
            <a:satOff val="0"/>
            <a:lumOff val="0"/>
          </a:schemeClr>
        </a:solidFill>
      </dgm:spPr>
      <dgm:t>
        <a:bodyPr/>
        <a:lstStyle/>
        <a:p>
          <a:pPr marL="285750" marR="0" indent="0" algn="l" defTabSz="200025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en-US" sz="3600" b="1" i="0" dirty="0" smtClean="0"/>
            <a:t>Passion</a:t>
          </a:r>
          <a:endParaRPr lang="en-US" sz="3600" dirty="0"/>
        </a:p>
      </dgm:t>
    </dgm:pt>
    <dgm:pt modelId="{CE083DA0-1A7C-461C-8A4F-8B91AE0470A4}" type="parTrans" cxnId="{BC530766-8488-4500-A1C5-6288E7DF99FF}">
      <dgm:prSet/>
      <dgm:spPr/>
      <dgm:t>
        <a:bodyPr/>
        <a:lstStyle/>
        <a:p>
          <a:endParaRPr lang="en-US"/>
        </a:p>
      </dgm:t>
    </dgm:pt>
    <dgm:pt modelId="{FE1D4E71-25BE-4E16-A97C-3FE38BDA141F}" type="sibTrans" cxnId="{BC530766-8488-4500-A1C5-6288E7DF99FF}">
      <dgm:prSet/>
      <dgm:spPr/>
      <dgm:t>
        <a:bodyPr/>
        <a:lstStyle/>
        <a:p>
          <a:endParaRPr lang="en-US"/>
        </a:p>
      </dgm:t>
    </dgm:pt>
    <dgm:pt modelId="{1980A9B9-A2BC-4A06-AF4C-16913984C7AC}">
      <dgm:prSet custT="1"/>
      <dgm:spPr>
        <a:solidFill>
          <a:schemeClr val="accent1">
            <a:tint val="55000"/>
            <a:hueOff val="0"/>
            <a:satOff val="0"/>
            <a:lumOff val="0"/>
          </a:schemeClr>
        </a:solidFill>
      </dgm:spPr>
      <dgm:t>
        <a:bodyPr/>
        <a:lstStyle/>
        <a:p>
          <a:pPr marL="285750" marR="0" indent="0" algn="l" defTabSz="200025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en-US" sz="3600" b="1" i="0" dirty="0" smtClean="0"/>
            <a:t>Story Telling</a:t>
          </a:r>
          <a:endParaRPr lang="en-US" sz="3600" dirty="0" smtClean="0"/>
        </a:p>
        <a:p>
          <a:pPr marL="285750" indent="0" algn="l" defTabSz="2000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2400" dirty="0"/>
        </a:p>
      </dgm:t>
    </dgm:pt>
    <dgm:pt modelId="{5A4E3ED6-17FF-428C-8A52-B5FCBC0C3193}" type="parTrans" cxnId="{11F3201B-C786-47BB-8FFC-06F25E180C67}">
      <dgm:prSet/>
      <dgm:spPr/>
      <dgm:t>
        <a:bodyPr/>
        <a:lstStyle/>
        <a:p>
          <a:endParaRPr lang="en-US"/>
        </a:p>
      </dgm:t>
    </dgm:pt>
    <dgm:pt modelId="{4C3CF6EE-7D2D-497C-B58A-CA4F537A5FC3}" type="sibTrans" cxnId="{11F3201B-C786-47BB-8FFC-06F25E180C67}">
      <dgm:prSet/>
      <dgm:spPr/>
      <dgm:t>
        <a:bodyPr/>
        <a:lstStyle/>
        <a:p>
          <a:endParaRPr lang="en-US"/>
        </a:p>
      </dgm:t>
    </dgm:pt>
    <dgm:pt modelId="{001626F5-58C1-47D2-BF67-99D8304DA442}">
      <dgm:prSet/>
      <dgm:spPr>
        <a:solidFill>
          <a:schemeClr val="accent1">
            <a:tint val="55000"/>
            <a:hueOff val="0"/>
            <a:satOff val="0"/>
            <a:lumOff val="0"/>
          </a:schemeClr>
        </a:solidFill>
      </dgm:spPr>
      <dgm:t>
        <a:bodyPr/>
        <a:lstStyle/>
        <a:p>
          <a:pPr marL="285750" indent="0" algn="l" defTabSz="2000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2400" dirty="0"/>
        </a:p>
      </dgm:t>
    </dgm:pt>
    <dgm:pt modelId="{D1CC7155-7FD1-4213-ADDE-9788A92AE80F}" type="parTrans" cxnId="{F505BCA8-42E0-4C1D-958A-BEDEE1B13D2C}">
      <dgm:prSet/>
      <dgm:spPr/>
      <dgm:t>
        <a:bodyPr/>
        <a:lstStyle/>
        <a:p>
          <a:endParaRPr lang="en-US"/>
        </a:p>
      </dgm:t>
    </dgm:pt>
    <dgm:pt modelId="{D3BC45B6-7293-4606-B66E-911065D71A81}" type="sibTrans" cxnId="{F505BCA8-42E0-4C1D-958A-BEDEE1B13D2C}">
      <dgm:prSet/>
      <dgm:spPr/>
      <dgm:t>
        <a:bodyPr/>
        <a:lstStyle/>
        <a:p>
          <a:endParaRPr lang="en-US"/>
        </a:p>
      </dgm:t>
    </dgm:pt>
    <dgm:pt modelId="{CB7C8D34-381B-4F28-AD98-CA25A6743050}">
      <dgm:prSet/>
      <dgm:spPr>
        <a:solidFill>
          <a:schemeClr val="accent1">
            <a:tint val="55000"/>
            <a:hueOff val="0"/>
            <a:satOff val="0"/>
            <a:lumOff val="0"/>
          </a:schemeClr>
        </a:solidFill>
      </dgm:spPr>
      <dgm:t>
        <a:bodyPr/>
        <a:lstStyle/>
        <a:p>
          <a:pPr marL="285750" indent="0" algn="l" defTabSz="2000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2400" dirty="0"/>
        </a:p>
      </dgm:t>
    </dgm:pt>
    <dgm:pt modelId="{7FA00A86-A2B5-4E3B-9249-4E6D310BA432}" type="parTrans" cxnId="{42B2C687-EC15-416D-BA40-571A81939549}">
      <dgm:prSet/>
      <dgm:spPr/>
      <dgm:t>
        <a:bodyPr/>
        <a:lstStyle/>
        <a:p>
          <a:endParaRPr lang="en-US"/>
        </a:p>
      </dgm:t>
    </dgm:pt>
    <dgm:pt modelId="{0D42DBF3-1BC5-4F81-92DA-33367E975600}" type="sibTrans" cxnId="{42B2C687-EC15-416D-BA40-571A81939549}">
      <dgm:prSet/>
      <dgm:spPr/>
      <dgm:t>
        <a:bodyPr/>
        <a:lstStyle/>
        <a:p>
          <a:endParaRPr lang="en-US"/>
        </a:p>
      </dgm:t>
    </dgm:pt>
    <dgm:pt modelId="{AEF2AFEE-D0FA-460C-A339-CF443F58D201}">
      <dgm:prSet/>
      <dgm:spPr>
        <a:solidFill>
          <a:schemeClr val="accent1">
            <a:tint val="55000"/>
            <a:hueOff val="0"/>
            <a:satOff val="0"/>
            <a:lumOff val="0"/>
          </a:schemeClr>
        </a:solidFill>
      </dgm:spPr>
      <dgm:t>
        <a:bodyPr/>
        <a:lstStyle/>
        <a:p>
          <a:pPr marL="285750" indent="0" algn="l" defTabSz="2000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2400" dirty="0"/>
        </a:p>
      </dgm:t>
    </dgm:pt>
    <dgm:pt modelId="{9D4CD5B5-A415-4871-A1E9-804F6F5E70B9}" type="parTrans" cxnId="{0E808335-5CB4-478A-AF96-62F06DBFF1C9}">
      <dgm:prSet/>
      <dgm:spPr/>
      <dgm:t>
        <a:bodyPr/>
        <a:lstStyle/>
        <a:p>
          <a:endParaRPr lang="en-US"/>
        </a:p>
      </dgm:t>
    </dgm:pt>
    <dgm:pt modelId="{7D7E0A68-ECA1-4787-9279-844144C7FCEC}" type="sibTrans" cxnId="{0E808335-5CB4-478A-AF96-62F06DBFF1C9}">
      <dgm:prSet/>
      <dgm:spPr/>
      <dgm:t>
        <a:bodyPr/>
        <a:lstStyle/>
        <a:p>
          <a:endParaRPr lang="en-US"/>
        </a:p>
      </dgm:t>
    </dgm:pt>
    <dgm:pt modelId="{B0839615-F4C9-409A-89A4-E2E40148EF69}">
      <dgm:prSet/>
      <dgm:spPr>
        <a:solidFill>
          <a:schemeClr val="accent1">
            <a:tint val="55000"/>
            <a:hueOff val="0"/>
            <a:satOff val="0"/>
            <a:lumOff val="0"/>
          </a:schemeClr>
        </a:solidFill>
      </dgm:spPr>
      <dgm:t>
        <a:bodyPr/>
        <a:lstStyle/>
        <a:p>
          <a:pPr marL="285750" indent="0" algn="l" defTabSz="2000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2400" dirty="0"/>
        </a:p>
      </dgm:t>
    </dgm:pt>
    <dgm:pt modelId="{216B355F-0CCB-4EFD-8D29-2D67F953AB9E}" type="parTrans" cxnId="{3667134F-C33C-4963-85C0-74FB8A9B51C5}">
      <dgm:prSet/>
      <dgm:spPr/>
      <dgm:t>
        <a:bodyPr/>
        <a:lstStyle/>
        <a:p>
          <a:endParaRPr lang="en-US"/>
        </a:p>
      </dgm:t>
    </dgm:pt>
    <dgm:pt modelId="{4AFCE378-748D-434F-9545-CDBE3326EFBB}" type="sibTrans" cxnId="{3667134F-C33C-4963-85C0-74FB8A9B51C5}">
      <dgm:prSet/>
      <dgm:spPr/>
      <dgm:t>
        <a:bodyPr/>
        <a:lstStyle/>
        <a:p>
          <a:endParaRPr lang="en-US"/>
        </a:p>
      </dgm:t>
    </dgm:pt>
    <dgm:pt modelId="{1D16610F-A225-4A1D-ADC1-6DDD8C796A23}">
      <dgm:prSet/>
      <dgm:spPr>
        <a:solidFill>
          <a:schemeClr val="accent1">
            <a:tint val="55000"/>
            <a:hueOff val="0"/>
            <a:satOff val="0"/>
            <a:lumOff val="0"/>
          </a:schemeClr>
        </a:solidFill>
      </dgm:spPr>
      <dgm:t>
        <a:bodyPr/>
        <a:lstStyle/>
        <a:p>
          <a:pPr marL="285750" indent="0" algn="l" defTabSz="2000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2400" dirty="0"/>
        </a:p>
      </dgm:t>
    </dgm:pt>
    <dgm:pt modelId="{A9941B31-AA2B-425D-BDDB-62AE9F5082BA}" type="parTrans" cxnId="{5BDAA860-CAD4-4E33-8A37-54CA89760805}">
      <dgm:prSet/>
      <dgm:spPr/>
      <dgm:t>
        <a:bodyPr/>
        <a:lstStyle/>
        <a:p>
          <a:endParaRPr lang="en-US"/>
        </a:p>
      </dgm:t>
    </dgm:pt>
    <dgm:pt modelId="{DBF4C1AD-B780-4442-A266-07D7EBD0B426}" type="sibTrans" cxnId="{5BDAA860-CAD4-4E33-8A37-54CA89760805}">
      <dgm:prSet/>
      <dgm:spPr/>
      <dgm:t>
        <a:bodyPr/>
        <a:lstStyle/>
        <a:p>
          <a:endParaRPr lang="en-US"/>
        </a:p>
      </dgm:t>
    </dgm:pt>
    <dgm:pt modelId="{3E04AC9F-7ADC-4B50-88A8-1886701E1EC0}">
      <dgm:prSet custT="1"/>
      <dgm:spPr>
        <a:solidFill>
          <a:schemeClr val="accent1">
            <a:tint val="55000"/>
            <a:hueOff val="0"/>
            <a:satOff val="0"/>
            <a:lumOff val="0"/>
          </a:schemeClr>
        </a:solidFill>
      </dgm:spPr>
      <dgm:t>
        <a:bodyPr/>
        <a:lstStyle/>
        <a:p>
          <a:pPr marL="285750" marR="0" indent="0" algn="l" defTabSz="200025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en-US" sz="3600" b="1" i="0" dirty="0" smtClean="0"/>
            <a:t>Initiative</a:t>
          </a:r>
          <a:endParaRPr lang="en-US" sz="3600" dirty="0"/>
        </a:p>
      </dgm:t>
    </dgm:pt>
    <dgm:pt modelId="{7B8854D0-3BA8-44E6-B760-505B84F52CDB}" type="parTrans" cxnId="{18DAE6E0-02CF-49CB-9A84-DD1737B30C06}">
      <dgm:prSet/>
      <dgm:spPr/>
      <dgm:t>
        <a:bodyPr/>
        <a:lstStyle/>
        <a:p>
          <a:endParaRPr lang="en-US"/>
        </a:p>
      </dgm:t>
    </dgm:pt>
    <dgm:pt modelId="{44CDEF83-BF02-4EC6-B1D1-66ED4D9AEE40}" type="sibTrans" cxnId="{18DAE6E0-02CF-49CB-9A84-DD1737B30C06}">
      <dgm:prSet/>
      <dgm:spPr/>
      <dgm:t>
        <a:bodyPr/>
        <a:lstStyle/>
        <a:p>
          <a:endParaRPr lang="en-US"/>
        </a:p>
      </dgm:t>
    </dgm:pt>
    <dgm:pt modelId="{8B1AA98A-25B3-49D3-B45A-7A359FFF282F}">
      <dgm:prSet custT="1"/>
      <dgm:spPr>
        <a:solidFill>
          <a:schemeClr val="accent1">
            <a:tint val="55000"/>
            <a:hueOff val="0"/>
            <a:satOff val="0"/>
            <a:lumOff val="0"/>
          </a:schemeClr>
        </a:solidFill>
      </dgm:spPr>
      <dgm:t>
        <a:bodyPr/>
        <a:lstStyle/>
        <a:p>
          <a:pPr marL="285750" marR="0" indent="0" algn="l" defTabSz="200025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en-US" sz="3600" b="1" i="0" dirty="0" smtClean="0"/>
            <a:t>Grit</a:t>
          </a:r>
          <a:endParaRPr lang="en-US" sz="3600" dirty="0"/>
        </a:p>
      </dgm:t>
    </dgm:pt>
    <dgm:pt modelId="{0061112A-463A-46FD-83E2-F0C15057AD80}" type="parTrans" cxnId="{4D2EC3EA-CDCB-4D18-9954-EED9B13F5638}">
      <dgm:prSet/>
      <dgm:spPr/>
      <dgm:t>
        <a:bodyPr/>
        <a:lstStyle/>
        <a:p>
          <a:endParaRPr lang="en-US"/>
        </a:p>
      </dgm:t>
    </dgm:pt>
    <dgm:pt modelId="{4216D361-F4AE-4755-8953-0E9FE5DB7E0D}" type="sibTrans" cxnId="{4D2EC3EA-CDCB-4D18-9954-EED9B13F5638}">
      <dgm:prSet/>
      <dgm:spPr/>
      <dgm:t>
        <a:bodyPr/>
        <a:lstStyle/>
        <a:p>
          <a:endParaRPr lang="en-US"/>
        </a:p>
      </dgm:t>
    </dgm:pt>
    <dgm:pt modelId="{82586D25-FDD6-44B9-A20B-40864B9EB214}">
      <dgm:prSet custT="1"/>
      <dgm:spPr>
        <a:solidFill>
          <a:schemeClr val="accent1">
            <a:tint val="55000"/>
            <a:hueOff val="0"/>
            <a:satOff val="0"/>
            <a:lumOff val="0"/>
          </a:schemeClr>
        </a:solidFill>
      </dgm:spPr>
      <dgm:t>
        <a:bodyPr/>
        <a:lstStyle/>
        <a:p>
          <a:pPr marL="285750" marR="0" indent="0" algn="l" defTabSz="200025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en-US" sz="3600" b="1" i="0" dirty="0" smtClean="0"/>
            <a:t>Observance</a:t>
          </a:r>
          <a:endParaRPr lang="en-US" sz="3600" dirty="0"/>
        </a:p>
      </dgm:t>
    </dgm:pt>
    <dgm:pt modelId="{46A73040-D807-4660-B64B-B828470A3681}" type="parTrans" cxnId="{41A4DFAD-2000-4F98-94E9-42021EAF4A93}">
      <dgm:prSet/>
      <dgm:spPr/>
      <dgm:t>
        <a:bodyPr/>
        <a:lstStyle/>
        <a:p>
          <a:endParaRPr lang="en-US"/>
        </a:p>
      </dgm:t>
    </dgm:pt>
    <dgm:pt modelId="{ACEC489F-720C-41BD-8C0D-4A52D6E8242E}" type="sibTrans" cxnId="{41A4DFAD-2000-4F98-94E9-42021EAF4A93}">
      <dgm:prSet/>
      <dgm:spPr/>
      <dgm:t>
        <a:bodyPr/>
        <a:lstStyle/>
        <a:p>
          <a:endParaRPr lang="en-US"/>
        </a:p>
      </dgm:t>
    </dgm:pt>
    <dgm:pt modelId="{9094B172-D164-4062-9519-3465F75C3417}">
      <dgm:prSet custT="1"/>
      <dgm:spPr>
        <a:solidFill>
          <a:schemeClr val="accent1">
            <a:tint val="55000"/>
            <a:hueOff val="0"/>
            <a:satOff val="0"/>
            <a:lumOff val="0"/>
          </a:schemeClr>
        </a:solidFill>
      </dgm:spPr>
      <dgm:t>
        <a:bodyPr/>
        <a:lstStyle/>
        <a:p>
          <a:pPr marL="285750" marR="0" indent="0" algn="l" defTabSz="200025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en-US" sz="3600" b="1" i="0" dirty="0" smtClean="0"/>
            <a:t>Adventure</a:t>
          </a:r>
          <a:endParaRPr lang="en-US" sz="3600" dirty="0"/>
        </a:p>
      </dgm:t>
    </dgm:pt>
    <dgm:pt modelId="{18A7D3B9-5810-431C-8DD2-D8610F212552}" type="parTrans" cxnId="{92D794E5-B0C5-43F9-8E1C-A8CD8410AF72}">
      <dgm:prSet/>
      <dgm:spPr/>
      <dgm:t>
        <a:bodyPr/>
        <a:lstStyle/>
        <a:p>
          <a:endParaRPr lang="en-US"/>
        </a:p>
      </dgm:t>
    </dgm:pt>
    <dgm:pt modelId="{060986A7-6EBE-4392-8022-737AB7F389DB}" type="sibTrans" cxnId="{92D794E5-B0C5-43F9-8E1C-A8CD8410AF72}">
      <dgm:prSet/>
      <dgm:spPr/>
      <dgm:t>
        <a:bodyPr/>
        <a:lstStyle/>
        <a:p>
          <a:endParaRPr lang="en-US"/>
        </a:p>
      </dgm:t>
    </dgm:pt>
    <dgm:pt modelId="{92B40F87-662B-4E6E-A78B-0B13C7792467}">
      <dgm:prSet custT="1"/>
      <dgm:spPr>
        <a:solidFill>
          <a:schemeClr val="accent1">
            <a:tint val="55000"/>
            <a:hueOff val="0"/>
            <a:satOff val="0"/>
            <a:lumOff val="0"/>
          </a:schemeClr>
        </a:solidFill>
      </dgm:spPr>
      <dgm:t>
        <a:bodyPr/>
        <a:lstStyle/>
        <a:p>
          <a:pPr marL="285750" marR="0" indent="0" algn="l" defTabSz="200025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en-US" sz="3600" b="1" i="0" dirty="0" smtClean="0"/>
            <a:t>Team Diversity</a:t>
          </a:r>
          <a:endParaRPr lang="en-US" sz="3600" dirty="0"/>
        </a:p>
      </dgm:t>
    </dgm:pt>
    <dgm:pt modelId="{16B89EB0-84E9-4FB8-BDDA-9E862F21961F}" type="parTrans" cxnId="{7D9B25A3-0B77-4D79-A8D8-37B90F40C312}">
      <dgm:prSet/>
      <dgm:spPr/>
      <dgm:t>
        <a:bodyPr/>
        <a:lstStyle/>
        <a:p>
          <a:endParaRPr lang="en-US"/>
        </a:p>
      </dgm:t>
    </dgm:pt>
    <dgm:pt modelId="{F439C4A3-4026-4A2A-8029-3D5D8EA4E251}" type="sibTrans" cxnId="{7D9B25A3-0B77-4D79-A8D8-37B90F40C312}">
      <dgm:prSet/>
      <dgm:spPr/>
      <dgm:t>
        <a:bodyPr/>
        <a:lstStyle/>
        <a:p>
          <a:endParaRPr lang="en-US"/>
        </a:p>
      </dgm:t>
    </dgm:pt>
    <dgm:pt modelId="{6AA174F9-F011-423D-A380-096E8DD0B80B}">
      <dgm:prSet custT="1"/>
      <dgm:spPr>
        <a:solidFill>
          <a:schemeClr val="accent1">
            <a:tint val="55000"/>
            <a:hueOff val="0"/>
            <a:satOff val="0"/>
            <a:lumOff val="0"/>
          </a:schemeClr>
        </a:solidFill>
      </dgm:spPr>
      <dgm:t>
        <a:bodyPr/>
        <a:lstStyle/>
        <a:p>
          <a:pPr marL="285750" marR="0" indent="0" algn="l" defTabSz="200025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endParaRPr lang="en-US" sz="3600" dirty="0"/>
        </a:p>
      </dgm:t>
    </dgm:pt>
    <dgm:pt modelId="{41F431FF-7758-46CA-9C42-75F8DD5E29ED}" type="parTrans" cxnId="{5EE507C3-394D-4FEE-9948-309635579B22}">
      <dgm:prSet/>
      <dgm:spPr/>
      <dgm:t>
        <a:bodyPr/>
        <a:lstStyle/>
        <a:p>
          <a:endParaRPr lang="en-US"/>
        </a:p>
      </dgm:t>
    </dgm:pt>
    <dgm:pt modelId="{BB5C010B-6C00-4417-AF81-1649D7B1F326}" type="sibTrans" cxnId="{5EE507C3-394D-4FEE-9948-309635579B22}">
      <dgm:prSet/>
      <dgm:spPr/>
      <dgm:t>
        <a:bodyPr/>
        <a:lstStyle/>
        <a:p>
          <a:endParaRPr lang="en-US"/>
        </a:p>
      </dgm:t>
    </dgm:pt>
    <dgm:pt modelId="{96111413-8DA6-4134-A890-49593095DB9C}">
      <dgm:prSet custT="1"/>
      <dgm:spPr>
        <a:solidFill>
          <a:schemeClr val="accent1">
            <a:tint val="55000"/>
            <a:hueOff val="0"/>
            <a:satOff val="0"/>
            <a:lumOff val="0"/>
          </a:schemeClr>
        </a:solidFill>
      </dgm:spPr>
      <dgm:t>
        <a:bodyPr/>
        <a:lstStyle/>
        <a:p>
          <a:pPr marL="285750" marR="0" indent="0" algn="l" defTabSz="200025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endParaRPr lang="en-US" sz="3600" dirty="0"/>
        </a:p>
      </dgm:t>
    </dgm:pt>
    <dgm:pt modelId="{E20F3EC2-260C-4282-8B64-18B4465F05EC}" type="parTrans" cxnId="{A0D8FFDE-CD1F-402D-9699-C3DECAF64FFC}">
      <dgm:prSet/>
      <dgm:spPr/>
      <dgm:t>
        <a:bodyPr/>
        <a:lstStyle/>
        <a:p>
          <a:endParaRPr lang="en-US"/>
        </a:p>
      </dgm:t>
    </dgm:pt>
    <dgm:pt modelId="{45E0592A-3BF7-40D1-A620-2AB11B7EC936}" type="sibTrans" cxnId="{A0D8FFDE-CD1F-402D-9699-C3DECAF64FFC}">
      <dgm:prSet/>
      <dgm:spPr/>
      <dgm:t>
        <a:bodyPr/>
        <a:lstStyle/>
        <a:p>
          <a:endParaRPr lang="en-US"/>
        </a:p>
      </dgm:t>
    </dgm:pt>
    <dgm:pt modelId="{20108FD5-A6DD-4079-9C7F-B9D81F83F3DE}">
      <dgm:prSet custT="1"/>
      <dgm:spPr>
        <a:solidFill>
          <a:schemeClr val="accent1">
            <a:tint val="55000"/>
            <a:hueOff val="0"/>
            <a:satOff val="0"/>
            <a:lumOff val="0"/>
          </a:schemeClr>
        </a:solidFill>
      </dgm:spPr>
      <dgm:t>
        <a:bodyPr/>
        <a:lstStyle/>
        <a:p>
          <a:pPr marL="285750" marR="0" indent="0" algn="l" defTabSz="200025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endParaRPr lang="en-US" sz="3600" dirty="0"/>
        </a:p>
      </dgm:t>
    </dgm:pt>
    <dgm:pt modelId="{6004806F-08CE-4517-ADB3-C9E51DA960C4}" type="parTrans" cxnId="{91341C02-7887-4F63-B05C-A16BCD059D0B}">
      <dgm:prSet/>
      <dgm:spPr/>
      <dgm:t>
        <a:bodyPr/>
        <a:lstStyle/>
        <a:p>
          <a:endParaRPr lang="en-US"/>
        </a:p>
      </dgm:t>
    </dgm:pt>
    <dgm:pt modelId="{F84765A3-EA70-461D-A9B7-BA94BCDDA16A}" type="sibTrans" cxnId="{91341C02-7887-4F63-B05C-A16BCD059D0B}">
      <dgm:prSet/>
      <dgm:spPr/>
      <dgm:t>
        <a:bodyPr/>
        <a:lstStyle/>
        <a:p>
          <a:endParaRPr lang="en-US"/>
        </a:p>
      </dgm:t>
    </dgm:pt>
    <dgm:pt modelId="{29CDEDEA-B5A3-4FA6-A87C-1F3F4CB1ADAB}" type="pres">
      <dgm:prSet presAssocID="{01D5D01F-EABC-4C26-8B9C-DC86FEBF7F4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DF17C8E-6D2C-4E82-8544-C33929D4D71C}" type="pres">
      <dgm:prSet presAssocID="{A95F6B48-7929-4758-AA82-6648F7304D04}" presName="linNode" presStyleCnt="0"/>
      <dgm:spPr/>
    </dgm:pt>
    <dgm:pt modelId="{951D4032-4789-46A6-AF17-CB3A45C2D5E4}" type="pres">
      <dgm:prSet presAssocID="{A95F6B48-7929-4758-AA82-6648F7304D04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A60808-309C-40A0-88F8-D535B5C3BD0C}" type="pres">
      <dgm:prSet presAssocID="{A95F6B48-7929-4758-AA82-6648F7304D04}" presName="descendantText" presStyleLbl="alignAccFollowNode1" presStyleIdx="0" presStyleCnt="1" custScaleY="119690" custLinFactNeighborX="2096" custLinFactNeighborY="3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4FA741E-0571-4CE0-B7ED-04469174BCC2}" srcId="{01D5D01F-EABC-4C26-8B9C-DC86FEBF7F43}" destId="{A95F6B48-7929-4758-AA82-6648F7304D04}" srcOrd="0" destOrd="0" parTransId="{AA7C23AE-75A9-4D0B-A709-E22DBDD9B30E}" sibTransId="{53CFEF89-76D3-42D7-9898-3E282F620B2A}"/>
    <dgm:cxn modelId="{5EE507C3-394D-4FEE-9948-309635579B22}" srcId="{A95F6B48-7929-4758-AA82-6648F7304D04}" destId="{6AA174F9-F011-423D-A380-096E8DD0B80B}" srcOrd="0" destOrd="0" parTransId="{41F431FF-7758-46CA-9C42-75F8DD5E29ED}" sibTransId="{BB5C010B-6C00-4417-AF81-1649D7B1F326}"/>
    <dgm:cxn modelId="{F505BCA8-42E0-4C1D-958A-BEDEE1B13D2C}" srcId="{A95F6B48-7929-4758-AA82-6648F7304D04}" destId="{001626F5-58C1-47D2-BF67-99D8304DA442}" srcOrd="10" destOrd="0" parTransId="{D1CC7155-7FD1-4213-ADDE-9788A92AE80F}" sibTransId="{D3BC45B6-7293-4606-B66E-911065D71A81}"/>
    <dgm:cxn modelId="{C8C54053-7E42-4E8F-8565-351D8BCCA31E}" type="presOf" srcId="{6AA174F9-F011-423D-A380-096E8DD0B80B}" destId="{9EA60808-309C-40A0-88F8-D535B5C3BD0C}" srcOrd="0" destOrd="0" presId="urn:microsoft.com/office/officeart/2005/8/layout/vList5"/>
    <dgm:cxn modelId="{421081A8-AA71-41C7-930A-E8584F2529AF}" type="presOf" srcId="{AEF2AFEE-D0FA-460C-A339-CF443F58D201}" destId="{9EA60808-309C-40A0-88F8-D535B5C3BD0C}" srcOrd="0" destOrd="12" presId="urn:microsoft.com/office/officeart/2005/8/layout/vList5"/>
    <dgm:cxn modelId="{93113F25-E75A-487B-B5F8-DE5D6AA6984D}" type="presOf" srcId="{001626F5-58C1-47D2-BF67-99D8304DA442}" destId="{9EA60808-309C-40A0-88F8-D535B5C3BD0C}" srcOrd="0" destOrd="10" presId="urn:microsoft.com/office/officeart/2005/8/layout/vList5"/>
    <dgm:cxn modelId="{F5D64354-7BCB-4AD7-A37B-2B11F3A7B9DB}" type="presOf" srcId="{92B40F87-662B-4E6E-A78B-0B13C7792467}" destId="{9EA60808-309C-40A0-88F8-D535B5C3BD0C}" srcOrd="0" destOrd="8" presId="urn:microsoft.com/office/officeart/2005/8/layout/vList5"/>
    <dgm:cxn modelId="{42B2C687-EC15-416D-BA40-571A81939549}" srcId="{A95F6B48-7929-4758-AA82-6648F7304D04}" destId="{CB7C8D34-381B-4F28-AD98-CA25A6743050}" srcOrd="11" destOrd="0" parTransId="{7FA00A86-A2B5-4E3B-9249-4E6D310BA432}" sibTransId="{0D42DBF3-1BC5-4F81-92DA-33367E975600}"/>
    <dgm:cxn modelId="{7D9B25A3-0B77-4D79-A8D8-37B90F40C312}" srcId="{A95F6B48-7929-4758-AA82-6648F7304D04}" destId="{92B40F87-662B-4E6E-A78B-0B13C7792467}" srcOrd="8" destOrd="0" parTransId="{16B89EB0-84E9-4FB8-BDDA-9E862F21961F}" sibTransId="{F439C4A3-4026-4A2A-8029-3D5D8EA4E251}"/>
    <dgm:cxn modelId="{E3F07BD1-645E-477E-8D9C-3A8660438FA5}" type="presOf" srcId="{01D5D01F-EABC-4C26-8B9C-DC86FEBF7F43}" destId="{29CDEDEA-B5A3-4FA6-A87C-1F3F4CB1ADAB}" srcOrd="0" destOrd="0" presId="urn:microsoft.com/office/officeart/2005/8/layout/vList5"/>
    <dgm:cxn modelId="{97C740FB-FC17-4A55-86AB-D416E16DCB72}" type="presOf" srcId="{8B1AA98A-25B3-49D3-B45A-7A359FFF282F}" destId="{9EA60808-309C-40A0-88F8-D535B5C3BD0C}" srcOrd="0" destOrd="5" presId="urn:microsoft.com/office/officeart/2005/8/layout/vList5"/>
    <dgm:cxn modelId="{92D794E5-B0C5-43F9-8E1C-A8CD8410AF72}" srcId="{A95F6B48-7929-4758-AA82-6648F7304D04}" destId="{9094B172-D164-4062-9519-3465F75C3417}" srcOrd="7" destOrd="0" parTransId="{18A7D3B9-5810-431C-8DD2-D8610F212552}" sibTransId="{060986A7-6EBE-4392-8022-737AB7F389DB}"/>
    <dgm:cxn modelId="{4D2EC3EA-CDCB-4D18-9954-EED9B13F5638}" srcId="{A95F6B48-7929-4758-AA82-6648F7304D04}" destId="{8B1AA98A-25B3-49D3-B45A-7A359FFF282F}" srcOrd="5" destOrd="0" parTransId="{0061112A-463A-46FD-83E2-F0C15057AD80}" sibTransId="{4216D361-F4AE-4755-8953-0E9FE5DB7E0D}"/>
    <dgm:cxn modelId="{18DAE6E0-02CF-49CB-9A84-DD1737B30C06}" srcId="{A95F6B48-7929-4758-AA82-6648F7304D04}" destId="{3E04AC9F-7ADC-4B50-88A8-1886701E1EC0}" srcOrd="4" destOrd="0" parTransId="{7B8854D0-3BA8-44E6-B760-505B84F52CDB}" sibTransId="{44CDEF83-BF02-4EC6-B1D1-66ED4D9AEE40}"/>
    <dgm:cxn modelId="{826BBCE7-FC44-403E-B49A-D8E23E3071C2}" type="presOf" srcId="{96111413-8DA6-4134-A890-49593095DB9C}" destId="{9EA60808-309C-40A0-88F8-D535B5C3BD0C}" srcOrd="0" destOrd="1" presId="urn:microsoft.com/office/officeart/2005/8/layout/vList5"/>
    <dgm:cxn modelId="{98A184D2-E179-4419-BD1B-D9ED5C8F0CDA}" type="presOf" srcId="{1D16610F-A225-4A1D-ADC1-6DDD8C796A23}" destId="{9EA60808-309C-40A0-88F8-D535B5C3BD0C}" srcOrd="0" destOrd="14" presId="urn:microsoft.com/office/officeart/2005/8/layout/vList5"/>
    <dgm:cxn modelId="{0E808335-5CB4-478A-AF96-62F06DBFF1C9}" srcId="{A95F6B48-7929-4758-AA82-6648F7304D04}" destId="{AEF2AFEE-D0FA-460C-A339-CF443F58D201}" srcOrd="12" destOrd="0" parTransId="{9D4CD5B5-A415-4871-A1E9-804F6F5E70B9}" sibTransId="{7D7E0A68-ECA1-4787-9279-844144C7FCEC}"/>
    <dgm:cxn modelId="{C9AFED1A-F5B4-4694-926D-A71DD114AC66}" type="presOf" srcId="{9094B172-D164-4062-9519-3465F75C3417}" destId="{9EA60808-309C-40A0-88F8-D535B5C3BD0C}" srcOrd="0" destOrd="7" presId="urn:microsoft.com/office/officeart/2005/8/layout/vList5"/>
    <dgm:cxn modelId="{20FEEA9F-BB02-43EB-82AC-62FD51579EEF}" type="presOf" srcId="{A95F6B48-7929-4758-AA82-6648F7304D04}" destId="{951D4032-4789-46A6-AF17-CB3A45C2D5E4}" srcOrd="0" destOrd="0" presId="urn:microsoft.com/office/officeart/2005/8/layout/vList5"/>
    <dgm:cxn modelId="{3667134F-C33C-4963-85C0-74FB8A9B51C5}" srcId="{A95F6B48-7929-4758-AA82-6648F7304D04}" destId="{B0839615-F4C9-409A-89A4-E2E40148EF69}" srcOrd="13" destOrd="0" parTransId="{216B355F-0CCB-4EFD-8D29-2D67F953AB9E}" sibTransId="{4AFCE378-748D-434F-9545-CDBE3326EFBB}"/>
    <dgm:cxn modelId="{11F3201B-C786-47BB-8FFC-06F25E180C67}" srcId="{A95F6B48-7929-4758-AA82-6648F7304D04}" destId="{1980A9B9-A2BC-4A06-AF4C-16913984C7AC}" srcOrd="9" destOrd="0" parTransId="{5A4E3ED6-17FF-428C-8A52-B5FCBC0C3193}" sibTransId="{4C3CF6EE-7D2D-497C-B58A-CA4F537A5FC3}"/>
    <dgm:cxn modelId="{91341C02-7887-4F63-B05C-A16BCD059D0B}" srcId="{A95F6B48-7929-4758-AA82-6648F7304D04}" destId="{20108FD5-A6DD-4079-9C7F-B9D81F83F3DE}" srcOrd="2" destOrd="0" parTransId="{6004806F-08CE-4517-ADB3-C9E51DA960C4}" sibTransId="{F84765A3-EA70-461D-A9B7-BA94BCDDA16A}"/>
    <dgm:cxn modelId="{6A9E0FBA-ABF9-489C-9EB8-E7A71637EBB4}" type="presOf" srcId="{3E04AC9F-7ADC-4B50-88A8-1886701E1EC0}" destId="{9EA60808-309C-40A0-88F8-D535B5C3BD0C}" srcOrd="0" destOrd="4" presId="urn:microsoft.com/office/officeart/2005/8/layout/vList5"/>
    <dgm:cxn modelId="{A0D8FFDE-CD1F-402D-9699-C3DECAF64FFC}" srcId="{A95F6B48-7929-4758-AA82-6648F7304D04}" destId="{96111413-8DA6-4134-A890-49593095DB9C}" srcOrd="1" destOrd="0" parTransId="{E20F3EC2-260C-4282-8B64-18B4465F05EC}" sibTransId="{45E0592A-3BF7-40D1-A620-2AB11B7EC936}"/>
    <dgm:cxn modelId="{43B0F633-F0DC-499C-9B58-058FB3CE273B}" type="presOf" srcId="{20108FD5-A6DD-4079-9C7F-B9D81F83F3DE}" destId="{9EA60808-309C-40A0-88F8-D535B5C3BD0C}" srcOrd="0" destOrd="2" presId="urn:microsoft.com/office/officeart/2005/8/layout/vList5"/>
    <dgm:cxn modelId="{2B14BCF1-4E95-470A-9729-CEEB9A02168F}" type="presOf" srcId="{1980A9B9-A2BC-4A06-AF4C-16913984C7AC}" destId="{9EA60808-309C-40A0-88F8-D535B5C3BD0C}" srcOrd="0" destOrd="9" presId="urn:microsoft.com/office/officeart/2005/8/layout/vList5"/>
    <dgm:cxn modelId="{5BDAA860-CAD4-4E33-8A37-54CA89760805}" srcId="{A95F6B48-7929-4758-AA82-6648F7304D04}" destId="{1D16610F-A225-4A1D-ADC1-6DDD8C796A23}" srcOrd="14" destOrd="0" parTransId="{A9941B31-AA2B-425D-BDDB-62AE9F5082BA}" sibTransId="{DBF4C1AD-B780-4442-A266-07D7EBD0B426}"/>
    <dgm:cxn modelId="{BC530766-8488-4500-A1C5-6288E7DF99FF}" srcId="{A95F6B48-7929-4758-AA82-6648F7304D04}" destId="{85752891-D447-4CCE-8B00-EE44A6BF17FC}" srcOrd="3" destOrd="0" parTransId="{CE083DA0-1A7C-461C-8A4F-8B91AE0470A4}" sibTransId="{FE1D4E71-25BE-4E16-A97C-3FE38BDA141F}"/>
    <dgm:cxn modelId="{41A4DFAD-2000-4F98-94E9-42021EAF4A93}" srcId="{A95F6B48-7929-4758-AA82-6648F7304D04}" destId="{82586D25-FDD6-44B9-A20B-40864B9EB214}" srcOrd="6" destOrd="0" parTransId="{46A73040-D807-4660-B64B-B828470A3681}" sibTransId="{ACEC489F-720C-41BD-8C0D-4A52D6E8242E}"/>
    <dgm:cxn modelId="{5817B515-FFCD-474D-BD24-A5D57E45BB65}" type="presOf" srcId="{CB7C8D34-381B-4F28-AD98-CA25A6743050}" destId="{9EA60808-309C-40A0-88F8-D535B5C3BD0C}" srcOrd="0" destOrd="11" presId="urn:microsoft.com/office/officeart/2005/8/layout/vList5"/>
    <dgm:cxn modelId="{86FB28BB-B600-44F1-B650-D0A1B3D31C23}" type="presOf" srcId="{B0839615-F4C9-409A-89A4-E2E40148EF69}" destId="{9EA60808-309C-40A0-88F8-D535B5C3BD0C}" srcOrd="0" destOrd="13" presId="urn:microsoft.com/office/officeart/2005/8/layout/vList5"/>
    <dgm:cxn modelId="{7519AD3E-2CDC-4FF6-9FAC-A010C127FB9F}" type="presOf" srcId="{85752891-D447-4CCE-8B00-EE44A6BF17FC}" destId="{9EA60808-309C-40A0-88F8-D535B5C3BD0C}" srcOrd="0" destOrd="3" presId="urn:microsoft.com/office/officeart/2005/8/layout/vList5"/>
    <dgm:cxn modelId="{EC1CA7AE-B4CB-4815-9095-0CCD30838453}" type="presOf" srcId="{82586D25-FDD6-44B9-A20B-40864B9EB214}" destId="{9EA60808-309C-40A0-88F8-D535B5C3BD0C}" srcOrd="0" destOrd="6" presId="urn:microsoft.com/office/officeart/2005/8/layout/vList5"/>
    <dgm:cxn modelId="{6DA55D4D-7E04-4A25-9296-D187A4873EBB}" type="presParOf" srcId="{29CDEDEA-B5A3-4FA6-A87C-1F3F4CB1ADAB}" destId="{CDF17C8E-6D2C-4E82-8544-C33929D4D71C}" srcOrd="0" destOrd="0" presId="urn:microsoft.com/office/officeart/2005/8/layout/vList5"/>
    <dgm:cxn modelId="{C727C2F8-4C41-4A5E-A2E4-B8B0DB5540F1}" type="presParOf" srcId="{CDF17C8E-6D2C-4E82-8544-C33929D4D71C}" destId="{951D4032-4789-46A6-AF17-CB3A45C2D5E4}" srcOrd="0" destOrd="0" presId="urn:microsoft.com/office/officeart/2005/8/layout/vList5"/>
    <dgm:cxn modelId="{0DF684C7-63C0-43CD-B705-821F7E12CAE3}" type="presParOf" srcId="{CDF17C8E-6D2C-4E82-8544-C33929D4D71C}" destId="{9EA60808-309C-40A0-88F8-D535B5C3BD0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A991F08-AEE7-4AD8-8AF8-0168F8ED5F6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1951ADC-7E63-48F9-8630-F35317A6BA80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pPr algn="ctr" rtl="0"/>
          <a:r>
            <a:rPr lang="en-US" b="0" i="0" dirty="0" smtClean="0"/>
            <a:t>PROGRAMMING SCHEDULE</a:t>
          </a:r>
          <a:endParaRPr lang="en-US" dirty="0"/>
        </a:p>
      </dgm:t>
    </dgm:pt>
    <dgm:pt modelId="{9F07A95D-EC2E-4C9C-907F-0436C34FEBE9}" type="parTrans" cxnId="{3AA4C36F-6632-450D-8D57-8A9DF703A151}">
      <dgm:prSet/>
      <dgm:spPr/>
      <dgm:t>
        <a:bodyPr/>
        <a:lstStyle/>
        <a:p>
          <a:endParaRPr lang="en-US"/>
        </a:p>
      </dgm:t>
    </dgm:pt>
    <dgm:pt modelId="{665CA5B0-0289-484A-A76F-C1D651F07C45}" type="sibTrans" cxnId="{3AA4C36F-6632-450D-8D57-8A9DF703A151}">
      <dgm:prSet/>
      <dgm:spPr/>
      <dgm:t>
        <a:bodyPr/>
        <a:lstStyle/>
        <a:p>
          <a:endParaRPr lang="en-US"/>
        </a:p>
      </dgm:t>
    </dgm:pt>
    <dgm:pt modelId="{074857E2-D2CE-4A13-9D63-B31E618A73BA}" type="pres">
      <dgm:prSet presAssocID="{3A991F08-AEE7-4AD8-8AF8-0168F8ED5F6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B1A61C5-F4CC-4DEA-8616-79D8F40D2E1A}" type="pres">
      <dgm:prSet presAssocID="{C1951ADC-7E63-48F9-8630-F35317A6BA80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7131422-C1AD-4E30-9E1C-B5E089B41BA7}" type="presOf" srcId="{3A991F08-AEE7-4AD8-8AF8-0168F8ED5F66}" destId="{074857E2-D2CE-4A13-9D63-B31E618A73BA}" srcOrd="0" destOrd="0" presId="urn:microsoft.com/office/officeart/2005/8/layout/vList2"/>
    <dgm:cxn modelId="{3AA4C36F-6632-450D-8D57-8A9DF703A151}" srcId="{3A991F08-AEE7-4AD8-8AF8-0168F8ED5F66}" destId="{C1951ADC-7E63-48F9-8630-F35317A6BA80}" srcOrd="0" destOrd="0" parTransId="{9F07A95D-EC2E-4C9C-907F-0436C34FEBE9}" sibTransId="{665CA5B0-0289-484A-A76F-C1D651F07C45}"/>
    <dgm:cxn modelId="{6CF6ADBF-A4FB-469E-AEE9-251E523F5586}" type="presOf" srcId="{C1951ADC-7E63-48F9-8630-F35317A6BA80}" destId="{1B1A61C5-F4CC-4DEA-8616-79D8F40D2E1A}" srcOrd="0" destOrd="0" presId="urn:microsoft.com/office/officeart/2005/8/layout/vList2"/>
    <dgm:cxn modelId="{F08092CC-807F-44A5-A223-CA70CD98E5D1}" type="presParOf" srcId="{074857E2-D2CE-4A13-9D63-B31E618A73BA}" destId="{1B1A61C5-F4CC-4DEA-8616-79D8F40D2E1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175E24DB-6C2E-47ED-AD84-1941CC54C80A}" type="doc">
      <dgm:prSet loTypeId="urn:microsoft.com/office/officeart/2005/8/layout/vList2" loCatId="list" qsTypeId="urn:microsoft.com/office/officeart/2005/8/quickstyle/simple1" qsCatId="simple" csTypeId="urn:microsoft.com/office/officeart/2005/8/colors/accent1_4" csCatId="accent1"/>
      <dgm:spPr/>
      <dgm:t>
        <a:bodyPr/>
        <a:lstStyle/>
        <a:p>
          <a:endParaRPr lang="en-US"/>
        </a:p>
      </dgm:t>
    </dgm:pt>
    <dgm:pt modelId="{30822AD7-BE09-48EA-B5A0-28CD055C6884}">
      <dgm:prSet/>
      <dgm:spPr/>
      <dgm:t>
        <a:bodyPr/>
        <a:lstStyle/>
        <a:p>
          <a:pPr algn="ctr" rtl="0"/>
          <a:r>
            <a:rPr lang="en-US" b="0" i="0" dirty="0" smtClean="0"/>
            <a:t>PROGRAMMING SCHEDULE</a:t>
          </a:r>
          <a:endParaRPr lang="en-US" dirty="0"/>
        </a:p>
      </dgm:t>
    </dgm:pt>
    <dgm:pt modelId="{2E8104B8-74A0-4F0C-A33B-9A4652575544}" type="parTrans" cxnId="{9FE45479-7031-4504-A38A-523188CCE900}">
      <dgm:prSet/>
      <dgm:spPr/>
      <dgm:t>
        <a:bodyPr/>
        <a:lstStyle/>
        <a:p>
          <a:endParaRPr lang="en-US"/>
        </a:p>
      </dgm:t>
    </dgm:pt>
    <dgm:pt modelId="{89AEF63D-3D63-4791-A1D7-0FFF2E319C66}" type="sibTrans" cxnId="{9FE45479-7031-4504-A38A-523188CCE900}">
      <dgm:prSet/>
      <dgm:spPr/>
      <dgm:t>
        <a:bodyPr/>
        <a:lstStyle/>
        <a:p>
          <a:endParaRPr lang="en-US"/>
        </a:p>
      </dgm:t>
    </dgm:pt>
    <dgm:pt modelId="{1429E0E8-4CBE-427B-835B-097633CF4C45}" type="pres">
      <dgm:prSet presAssocID="{175E24DB-6C2E-47ED-AD84-1941CC54C80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74DFC54-9AA5-4AFF-8BD3-DF64FB95B277}" type="pres">
      <dgm:prSet presAssocID="{30822AD7-BE09-48EA-B5A0-28CD055C688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1945A7D-CFB6-42A3-874C-9B33B33BE3C3}" type="presOf" srcId="{30822AD7-BE09-48EA-B5A0-28CD055C6884}" destId="{274DFC54-9AA5-4AFF-8BD3-DF64FB95B277}" srcOrd="0" destOrd="0" presId="urn:microsoft.com/office/officeart/2005/8/layout/vList2"/>
    <dgm:cxn modelId="{B0314741-968A-4F47-B538-0854636E3F80}" type="presOf" srcId="{175E24DB-6C2E-47ED-AD84-1941CC54C80A}" destId="{1429E0E8-4CBE-427B-835B-097633CF4C45}" srcOrd="0" destOrd="0" presId="urn:microsoft.com/office/officeart/2005/8/layout/vList2"/>
    <dgm:cxn modelId="{9FE45479-7031-4504-A38A-523188CCE900}" srcId="{175E24DB-6C2E-47ED-AD84-1941CC54C80A}" destId="{30822AD7-BE09-48EA-B5A0-28CD055C6884}" srcOrd="0" destOrd="0" parTransId="{2E8104B8-74A0-4F0C-A33B-9A4652575544}" sibTransId="{89AEF63D-3D63-4791-A1D7-0FFF2E319C66}"/>
    <dgm:cxn modelId="{4CAE2658-F607-467E-B000-AA11A1C52D8D}" type="presParOf" srcId="{1429E0E8-4CBE-427B-835B-097633CF4C45}" destId="{274DFC54-9AA5-4AFF-8BD3-DF64FB95B27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54BC26FD-E3E8-441C-93F1-B0024073FA5F}" type="doc">
      <dgm:prSet loTypeId="urn:microsoft.com/office/officeart/2005/8/layout/vList2" loCatId="list" qsTypeId="urn:microsoft.com/office/officeart/2005/8/quickstyle/simple1" qsCatId="simple" csTypeId="urn:microsoft.com/office/officeart/2005/8/colors/accent1_4" csCatId="accent1"/>
      <dgm:spPr/>
      <dgm:t>
        <a:bodyPr/>
        <a:lstStyle/>
        <a:p>
          <a:endParaRPr lang="en-US"/>
        </a:p>
      </dgm:t>
    </dgm:pt>
    <dgm:pt modelId="{189B4D1D-8F37-43AC-AF9B-C637C74ACB3B}">
      <dgm:prSet/>
      <dgm:spPr/>
      <dgm:t>
        <a:bodyPr/>
        <a:lstStyle/>
        <a:p>
          <a:pPr algn="ctr" rtl="0"/>
          <a:r>
            <a:rPr lang="en-US" b="0" i="0" dirty="0" smtClean="0"/>
            <a:t>PROGRAMMING SCHEDULE</a:t>
          </a:r>
          <a:endParaRPr lang="en-US" dirty="0"/>
        </a:p>
      </dgm:t>
    </dgm:pt>
    <dgm:pt modelId="{D2EF9046-6498-4D88-B2C9-FD5B7CA31C71}" type="parTrans" cxnId="{AA32E3BA-8E81-4FC6-9720-EBA44EB54E8C}">
      <dgm:prSet/>
      <dgm:spPr/>
      <dgm:t>
        <a:bodyPr/>
        <a:lstStyle/>
        <a:p>
          <a:endParaRPr lang="en-US"/>
        </a:p>
      </dgm:t>
    </dgm:pt>
    <dgm:pt modelId="{3AEEF617-20C4-4ECE-A834-2C97716BB945}" type="sibTrans" cxnId="{AA32E3BA-8E81-4FC6-9720-EBA44EB54E8C}">
      <dgm:prSet/>
      <dgm:spPr/>
      <dgm:t>
        <a:bodyPr/>
        <a:lstStyle/>
        <a:p>
          <a:endParaRPr lang="en-US"/>
        </a:p>
      </dgm:t>
    </dgm:pt>
    <dgm:pt modelId="{76A12BCA-1530-4C07-B75E-221C0B44DA07}" type="pres">
      <dgm:prSet presAssocID="{54BC26FD-E3E8-441C-93F1-B0024073FA5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6A30EF1-5DFB-49A0-B78A-7EFC8DA986F2}" type="pres">
      <dgm:prSet presAssocID="{189B4D1D-8F37-43AC-AF9B-C637C74ACB3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7692E76-4801-4C73-BF40-D262663D9766}" type="presOf" srcId="{189B4D1D-8F37-43AC-AF9B-C637C74ACB3B}" destId="{B6A30EF1-5DFB-49A0-B78A-7EFC8DA986F2}" srcOrd="0" destOrd="0" presId="urn:microsoft.com/office/officeart/2005/8/layout/vList2"/>
    <dgm:cxn modelId="{78B68F74-62C3-431C-A7F7-DF7B2FF44624}" type="presOf" srcId="{54BC26FD-E3E8-441C-93F1-B0024073FA5F}" destId="{76A12BCA-1530-4C07-B75E-221C0B44DA07}" srcOrd="0" destOrd="0" presId="urn:microsoft.com/office/officeart/2005/8/layout/vList2"/>
    <dgm:cxn modelId="{AA32E3BA-8E81-4FC6-9720-EBA44EB54E8C}" srcId="{54BC26FD-E3E8-441C-93F1-B0024073FA5F}" destId="{189B4D1D-8F37-43AC-AF9B-C637C74ACB3B}" srcOrd="0" destOrd="0" parTransId="{D2EF9046-6498-4D88-B2C9-FD5B7CA31C71}" sibTransId="{3AEEF617-20C4-4ECE-A834-2C97716BB945}"/>
    <dgm:cxn modelId="{C02AFC46-A0BB-4432-BBA6-D1B67250E6F9}" type="presParOf" srcId="{76A12BCA-1530-4C07-B75E-221C0B44DA07}" destId="{B6A30EF1-5DFB-49A0-B78A-7EFC8DA986F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54BC26FD-E3E8-441C-93F1-B0024073FA5F}" type="doc">
      <dgm:prSet loTypeId="urn:microsoft.com/office/officeart/2005/8/layout/vList2" loCatId="list" qsTypeId="urn:microsoft.com/office/officeart/2005/8/quickstyle/simple1" qsCatId="simple" csTypeId="urn:microsoft.com/office/officeart/2005/8/colors/accent1_4" csCatId="accent1"/>
      <dgm:spPr/>
      <dgm:t>
        <a:bodyPr/>
        <a:lstStyle/>
        <a:p>
          <a:endParaRPr lang="en-US"/>
        </a:p>
      </dgm:t>
    </dgm:pt>
    <dgm:pt modelId="{189B4D1D-8F37-43AC-AF9B-C637C74ACB3B}">
      <dgm:prSet/>
      <dgm:spPr/>
      <dgm:t>
        <a:bodyPr/>
        <a:lstStyle/>
        <a:p>
          <a:pPr algn="ctr" rtl="0"/>
          <a:r>
            <a:rPr lang="en-US" b="0" i="0" dirty="0" smtClean="0"/>
            <a:t>PROGRAMMING SCHEDULE</a:t>
          </a:r>
          <a:endParaRPr lang="en-US" dirty="0"/>
        </a:p>
      </dgm:t>
    </dgm:pt>
    <dgm:pt modelId="{D2EF9046-6498-4D88-B2C9-FD5B7CA31C71}" type="parTrans" cxnId="{AA32E3BA-8E81-4FC6-9720-EBA44EB54E8C}">
      <dgm:prSet/>
      <dgm:spPr/>
      <dgm:t>
        <a:bodyPr/>
        <a:lstStyle/>
        <a:p>
          <a:endParaRPr lang="en-US"/>
        </a:p>
      </dgm:t>
    </dgm:pt>
    <dgm:pt modelId="{3AEEF617-20C4-4ECE-A834-2C97716BB945}" type="sibTrans" cxnId="{AA32E3BA-8E81-4FC6-9720-EBA44EB54E8C}">
      <dgm:prSet/>
      <dgm:spPr/>
      <dgm:t>
        <a:bodyPr/>
        <a:lstStyle/>
        <a:p>
          <a:endParaRPr lang="en-US"/>
        </a:p>
      </dgm:t>
    </dgm:pt>
    <dgm:pt modelId="{76A12BCA-1530-4C07-B75E-221C0B44DA07}" type="pres">
      <dgm:prSet presAssocID="{54BC26FD-E3E8-441C-93F1-B0024073FA5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6A30EF1-5DFB-49A0-B78A-7EFC8DA986F2}" type="pres">
      <dgm:prSet presAssocID="{189B4D1D-8F37-43AC-AF9B-C637C74ACB3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025E97B-1F34-431B-9832-5EAF12BD6289}" type="presOf" srcId="{189B4D1D-8F37-43AC-AF9B-C637C74ACB3B}" destId="{B6A30EF1-5DFB-49A0-B78A-7EFC8DA986F2}" srcOrd="0" destOrd="0" presId="urn:microsoft.com/office/officeart/2005/8/layout/vList2"/>
    <dgm:cxn modelId="{6C4E3AB8-3ADB-4D74-90A3-70CA59106CD1}" type="presOf" srcId="{54BC26FD-E3E8-441C-93F1-B0024073FA5F}" destId="{76A12BCA-1530-4C07-B75E-221C0B44DA07}" srcOrd="0" destOrd="0" presId="urn:microsoft.com/office/officeart/2005/8/layout/vList2"/>
    <dgm:cxn modelId="{AA32E3BA-8E81-4FC6-9720-EBA44EB54E8C}" srcId="{54BC26FD-E3E8-441C-93F1-B0024073FA5F}" destId="{189B4D1D-8F37-43AC-AF9B-C637C74ACB3B}" srcOrd="0" destOrd="0" parTransId="{D2EF9046-6498-4D88-B2C9-FD5B7CA31C71}" sibTransId="{3AEEF617-20C4-4ECE-A834-2C97716BB945}"/>
    <dgm:cxn modelId="{8792F0D5-A643-4615-ABD1-87DBB64C2899}" type="presParOf" srcId="{76A12BCA-1530-4C07-B75E-221C0B44DA07}" destId="{B6A30EF1-5DFB-49A0-B78A-7EFC8DA986F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54BC26FD-E3E8-441C-93F1-B0024073FA5F}" type="doc">
      <dgm:prSet loTypeId="urn:microsoft.com/office/officeart/2005/8/layout/vList2" loCatId="list" qsTypeId="urn:microsoft.com/office/officeart/2005/8/quickstyle/simple1" qsCatId="simple" csTypeId="urn:microsoft.com/office/officeart/2005/8/colors/accent1_4" csCatId="accent1"/>
      <dgm:spPr/>
      <dgm:t>
        <a:bodyPr/>
        <a:lstStyle/>
        <a:p>
          <a:endParaRPr lang="en-US"/>
        </a:p>
      </dgm:t>
    </dgm:pt>
    <dgm:pt modelId="{189B4D1D-8F37-43AC-AF9B-C637C74ACB3B}">
      <dgm:prSet/>
      <dgm:spPr/>
      <dgm:t>
        <a:bodyPr/>
        <a:lstStyle/>
        <a:p>
          <a:pPr algn="ctr" rtl="0"/>
          <a:r>
            <a:rPr lang="en-US" b="0" i="0" dirty="0" smtClean="0"/>
            <a:t>PROGRAMMING SCHEDULE</a:t>
          </a:r>
          <a:endParaRPr lang="en-US" dirty="0"/>
        </a:p>
      </dgm:t>
    </dgm:pt>
    <dgm:pt modelId="{D2EF9046-6498-4D88-B2C9-FD5B7CA31C71}" type="parTrans" cxnId="{AA32E3BA-8E81-4FC6-9720-EBA44EB54E8C}">
      <dgm:prSet/>
      <dgm:spPr/>
      <dgm:t>
        <a:bodyPr/>
        <a:lstStyle/>
        <a:p>
          <a:endParaRPr lang="en-US"/>
        </a:p>
      </dgm:t>
    </dgm:pt>
    <dgm:pt modelId="{3AEEF617-20C4-4ECE-A834-2C97716BB945}" type="sibTrans" cxnId="{AA32E3BA-8E81-4FC6-9720-EBA44EB54E8C}">
      <dgm:prSet/>
      <dgm:spPr/>
      <dgm:t>
        <a:bodyPr/>
        <a:lstStyle/>
        <a:p>
          <a:endParaRPr lang="en-US"/>
        </a:p>
      </dgm:t>
    </dgm:pt>
    <dgm:pt modelId="{76A12BCA-1530-4C07-B75E-221C0B44DA07}" type="pres">
      <dgm:prSet presAssocID="{54BC26FD-E3E8-441C-93F1-B0024073FA5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6A30EF1-5DFB-49A0-B78A-7EFC8DA986F2}" type="pres">
      <dgm:prSet presAssocID="{189B4D1D-8F37-43AC-AF9B-C637C74ACB3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E3FA858-864A-4E68-AA6F-F41B5BB850D3}" type="presOf" srcId="{189B4D1D-8F37-43AC-AF9B-C637C74ACB3B}" destId="{B6A30EF1-5DFB-49A0-B78A-7EFC8DA986F2}" srcOrd="0" destOrd="0" presId="urn:microsoft.com/office/officeart/2005/8/layout/vList2"/>
    <dgm:cxn modelId="{AA32E3BA-8E81-4FC6-9720-EBA44EB54E8C}" srcId="{54BC26FD-E3E8-441C-93F1-B0024073FA5F}" destId="{189B4D1D-8F37-43AC-AF9B-C637C74ACB3B}" srcOrd="0" destOrd="0" parTransId="{D2EF9046-6498-4D88-B2C9-FD5B7CA31C71}" sibTransId="{3AEEF617-20C4-4ECE-A834-2C97716BB945}"/>
    <dgm:cxn modelId="{0D89AE96-4AA1-4DB0-A03E-26B2915B2924}" type="presOf" srcId="{54BC26FD-E3E8-441C-93F1-B0024073FA5F}" destId="{76A12BCA-1530-4C07-B75E-221C0B44DA07}" srcOrd="0" destOrd="0" presId="urn:microsoft.com/office/officeart/2005/8/layout/vList2"/>
    <dgm:cxn modelId="{231CE451-129A-45C0-B08E-85421CEFA8FE}" type="presParOf" srcId="{76A12BCA-1530-4C07-B75E-221C0B44DA07}" destId="{B6A30EF1-5DFB-49A0-B78A-7EFC8DA986F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54BC26FD-E3E8-441C-93F1-B0024073FA5F}" type="doc">
      <dgm:prSet loTypeId="urn:microsoft.com/office/officeart/2005/8/layout/vList2" loCatId="list" qsTypeId="urn:microsoft.com/office/officeart/2005/8/quickstyle/simple1" qsCatId="simple" csTypeId="urn:microsoft.com/office/officeart/2005/8/colors/accent1_4" csCatId="accent1"/>
      <dgm:spPr/>
      <dgm:t>
        <a:bodyPr/>
        <a:lstStyle/>
        <a:p>
          <a:endParaRPr lang="en-US"/>
        </a:p>
      </dgm:t>
    </dgm:pt>
    <dgm:pt modelId="{189B4D1D-8F37-43AC-AF9B-C637C74ACB3B}">
      <dgm:prSet/>
      <dgm:spPr/>
      <dgm:t>
        <a:bodyPr/>
        <a:lstStyle/>
        <a:p>
          <a:pPr algn="ctr" rtl="0"/>
          <a:r>
            <a:rPr lang="en-US" b="0" i="0" dirty="0" smtClean="0"/>
            <a:t>PROGRAMMING SCHEDULE</a:t>
          </a:r>
          <a:endParaRPr lang="en-US" dirty="0"/>
        </a:p>
      </dgm:t>
    </dgm:pt>
    <dgm:pt modelId="{D2EF9046-6498-4D88-B2C9-FD5B7CA31C71}" type="parTrans" cxnId="{AA32E3BA-8E81-4FC6-9720-EBA44EB54E8C}">
      <dgm:prSet/>
      <dgm:spPr/>
      <dgm:t>
        <a:bodyPr/>
        <a:lstStyle/>
        <a:p>
          <a:endParaRPr lang="en-US"/>
        </a:p>
      </dgm:t>
    </dgm:pt>
    <dgm:pt modelId="{3AEEF617-20C4-4ECE-A834-2C97716BB945}" type="sibTrans" cxnId="{AA32E3BA-8E81-4FC6-9720-EBA44EB54E8C}">
      <dgm:prSet/>
      <dgm:spPr/>
      <dgm:t>
        <a:bodyPr/>
        <a:lstStyle/>
        <a:p>
          <a:endParaRPr lang="en-US"/>
        </a:p>
      </dgm:t>
    </dgm:pt>
    <dgm:pt modelId="{76A12BCA-1530-4C07-B75E-221C0B44DA07}" type="pres">
      <dgm:prSet presAssocID="{54BC26FD-E3E8-441C-93F1-B0024073FA5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6A30EF1-5DFB-49A0-B78A-7EFC8DA986F2}" type="pres">
      <dgm:prSet presAssocID="{189B4D1D-8F37-43AC-AF9B-C637C74ACB3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4FD712A-BDB2-4E65-9E8F-6C891D3430BB}" type="presOf" srcId="{54BC26FD-E3E8-441C-93F1-B0024073FA5F}" destId="{76A12BCA-1530-4C07-B75E-221C0B44DA07}" srcOrd="0" destOrd="0" presId="urn:microsoft.com/office/officeart/2005/8/layout/vList2"/>
    <dgm:cxn modelId="{A68E90EF-D91C-430D-99AC-5CF8AAEF4BFF}" type="presOf" srcId="{189B4D1D-8F37-43AC-AF9B-C637C74ACB3B}" destId="{B6A30EF1-5DFB-49A0-B78A-7EFC8DA986F2}" srcOrd="0" destOrd="0" presId="urn:microsoft.com/office/officeart/2005/8/layout/vList2"/>
    <dgm:cxn modelId="{AA32E3BA-8E81-4FC6-9720-EBA44EB54E8C}" srcId="{54BC26FD-E3E8-441C-93F1-B0024073FA5F}" destId="{189B4D1D-8F37-43AC-AF9B-C637C74ACB3B}" srcOrd="0" destOrd="0" parTransId="{D2EF9046-6498-4D88-B2C9-FD5B7CA31C71}" sibTransId="{3AEEF617-20C4-4ECE-A834-2C97716BB945}"/>
    <dgm:cxn modelId="{03AE5790-9FBF-4F8B-9AC0-8E463A92F424}" type="presParOf" srcId="{76A12BCA-1530-4C07-B75E-221C0B44DA07}" destId="{B6A30EF1-5DFB-49A0-B78A-7EFC8DA986F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8E59B4-0961-47B9-BD8B-39B29DC6D741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0945523-6298-4A13-9DFB-D7E238EDB3B9}">
      <dgm:prSet/>
      <dgm:spPr>
        <a:solidFill>
          <a:schemeClr val="tx1"/>
        </a:solidFill>
      </dgm:spPr>
      <dgm:t>
        <a:bodyPr/>
        <a:lstStyle/>
        <a:p>
          <a:pPr rtl="0"/>
          <a:r>
            <a:rPr lang="en-US" b="0" i="0" dirty="0" smtClean="0">
              <a:solidFill>
                <a:schemeClr val="accent4"/>
              </a:solidFill>
            </a:rPr>
            <a:t>Textiles</a:t>
          </a:r>
          <a:endParaRPr lang="en-US" dirty="0">
            <a:solidFill>
              <a:schemeClr val="accent4"/>
            </a:solidFill>
          </a:endParaRPr>
        </a:p>
      </dgm:t>
    </dgm:pt>
    <dgm:pt modelId="{431A9B66-D12C-43CE-9D98-34C746B61C04}" type="parTrans" cxnId="{3A96AD08-F08C-4B4B-BF05-8E064FF85880}">
      <dgm:prSet/>
      <dgm:spPr/>
      <dgm:t>
        <a:bodyPr/>
        <a:lstStyle/>
        <a:p>
          <a:endParaRPr lang="en-US"/>
        </a:p>
      </dgm:t>
    </dgm:pt>
    <dgm:pt modelId="{EFBA82FD-A754-430E-A51F-B28711E4DFC9}" type="sibTrans" cxnId="{3A96AD08-F08C-4B4B-BF05-8E064FF85880}">
      <dgm:prSet/>
      <dgm:spPr/>
      <dgm:t>
        <a:bodyPr/>
        <a:lstStyle/>
        <a:p>
          <a:endParaRPr lang="en-US"/>
        </a:p>
      </dgm:t>
    </dgm:pt>
    <dgm:pt modelId="{2B00D711-BE54-4661-A547-895DB74FC40C}">
      <dgm:prSet/>
      <dgm:spPr>
        <a:solidFill>
          <a:schemeClr val="tx1"/>
        </a:solidFill>
      </dgm:spPr>
      <dgm:t>
        <a:bodyPr/>
        <a:lstStyle/>
        <a:p>
          <a:pPr rtl="0"/>
          <a:r>
            <a:rPr lang="en-US" dirty="0" smtClean="0">
              <a:solidFill>
                <a:schemeClr val="accent4"/>
              </a:solidFill>
            </a:rPr>
            <a:t>Furniture</a:t>
          </a:r>
          <a:endParaRPr lang="en-US" dirty="0">
            <a:solidFill>
              <a:schemeClr val="accent4"/>
            </a:solidFill>
          </a:endParaRPr>
        </a:p>
      </dgm:t>
    </dgm:pt>
    <dgm:pt modelId="{E02BB6E6-45CF-4F58-96D2-BCB6370F9C1B}" type="parTrans" cxnId="{83B2A955-619B-4E99-A59E-645CFA0B25D0}">
      <dgm:prSet/>
      <dgm:spPr/>
      <dgm:t>
        <a:bodyPr/>
        <a:lstStyle/>
        <a:p>
          <a:endParaRPr lang="en-US"/>
        </a:p>
      </dgm:t>
    </dgm:pt>
    <dgm:pt modelId="{F7F0F286-7C60-4583-BE48-DB387A64012A}" type="sibTrans" cxnId="{83B2A955-619B-4E99-A59E-645CFA0B25D0}">
      <dgm:prSet/>
      <dgm:spPr/>
      <dgm:t>
        <a:bodyPr/>
        <a:lstStyle/>
        <a:p>
          <a:endParaRPr lang="en-US"/>
        </a:p>
      </dgm:t>
    </dgm:pt>
    <dgm:pt modelId="{783639A8-3322-47AA-90AB-C95A9F5968E7}">
      <dgm:prSet/>
      <dgm:spPr>
        <a:solidFill>
          <a:schemeClr val="tx1"/>
        </a:solidFill>
      </dgm:spPr>
      <dgm:t>
        <a:bodyPr/>
        <a:lstStyle/>
        <a:p>
          <a:pPr rtl="0"/>
          <a:r>
            <a:rPr lang="en-US" dirty="0" smtClean="0">
              <a:solidFill>
                <a:schemeClr val="accent4"/>
              </a:solidFill>
            </a:rPr>
            <a:t>Tobacco</a:t>
          </a:r>
          <a:endParaRPr lang="en-US" dirty="0">
            <a:solidFill>
              <a:schemeClr val="accent4"/>
            </a:solidFill>
          </a:endParaRPr>
        </a:p>
      </dgm:t>
    </dgm:pt>
    <dgm:pt modelId="{D98747E4-A67F-4FD5-AB59-00BECCD46C27}" type="parTrans" cxnId="{5F2E0E1B-1A35-4C22-8B8A-32F49B7817FA}">
      <dgm:prSet/>
      <dgm:spPr/>
      <dgm:t>
        <a:bodyPr/>
        <a:lstStyle/>
        <a:p>
          <a:endParaRPr lang="en-US"/>
        </a:p>
      </dgm:t>
    </dgm:pt>
    <dgm:pt modelId="{F09E64B5-C66B-4ECE-AF4A-28F1D372D6CE}" type="sibTrans" cxnId="{5F2E0E1B-1A35-4C22-8B8A-32F49B7817FA}">
      <dgm:prSet/>
      <dgm:spPr/>
      <dgm:t>
        <a:bodyPr/>
        <a:lstStyle/>
        <a:p>
          <a:endParaRPr lang="en-US"/>
        </a:p>
      </dgm:t>
    </dgm:pt>
    <dgm:pt modelId="{9316F6A7-9110-4E7B-9AB4-308716C50E78}">
      <dgm:prSet/>
      <dgm:spPr>
        <a:solidFill>
          <a:schemeClr val="tx1"/>
        </a:solidFill>
      </dgm:spPr>
      <dgm:t>
        <a:bodyPr/>
        <a:lstStyle/>
        <a:p>
          <a:pPr rtl="0"/>
          <a:r>
            <a:rPr lang="en-US" dirty="0" smtClean="0">
              <a:solidFill>
                <a:schemeClr val="accent4"/>
              </a:solidFill>
            </a:rPr>
            <a:t>Timber</a:t>
          </a:r>
          <a:endParaRPr lang="en-US" dirty="0">
            <a:solidFill>
              <a:schemeClr val="accent4"/>
            </a:solidFill>
          </a:endParaRPr>
        </a:p>
      </dgm:t>
    </dgm:pt>
    <dgm:pt modelId="{2A9677FD-2B5A-4CC5-AD9E-5E2CDF38B3D8}" type="parTrans" cxnId="{05EC5009-D5E6-4954-9AA0-AE8D976330EC}">
      <dgm:prSet/>
      <dgm:spPr/>
      <dgm:t>
        <a:bodyPr/>
        <a:lstStyle/>
        <a:p>
          <a:endParaRPr lang="en-US"/>
        </a:p>
      </dgm:t>
    </dgm:pt>
    <dgm:pt modelId="{0BD5D37E-783A-4A22-84CA-8C734C5B746F}" type="sibTrans" cxnId="{05EC5009-D5E6-4954-9AA0-AE8D976330EC}">
      <dgm:prSet/>
      <dgm:spPr/>
      <dgm:t>
        <a:bodyPr/>
        <a:lstStyle/>
        <a:p>
          <a:endParaRPr lang="en-US"/>
        </a:p>
      </dgm:t>
    </dgm:pt>
    <dgm:pt modelId="{4328B7F3-DC17-42E0-A5C6-320B49DB6DA8}" type="pres">
      <dgm:prSet presAssocID="{968E59B4-0961-47B9-BD8B-39B29DC6D741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EF9C16F-28C5-4647-8C27-6845F4256DE8}" type="pres">
      <dgm:prSet presAssocID="{9316F6A7-9110-4E7B-9AB4-308716C50E78}" presName="composite" presStyleCnt="0"/>
      <dgm:spPr/>
    </dgm:pt>
    <dgm:pt modelId="{4A6C45F1-75BA-4895-96DB-70AB6080C8A5}" type="pres">
      <dgm:prSet presAssocID="{9316F6A7-9110-4E7B-9AB4-308716C50E78}" presName="imgShp" presStyleLbl="fgImgPlace1" presStyleIdx="0" presStyleCnt="4" custScaleX="93433" custScaleY="12300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94F771F-3866-4800-8390-32FB60C365A1}" type="pres">
      <dgm:prSet presAssocID="{9316F6A7-9110-4E7B-9AB4-308716C50E78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68A30D-541B-4AD0-A228-42EF7E012005}" type="pres">
      <dgm:prSet presAssocID="{0BD5D37E-783A-4A22-84CA-8C734C5B746F}" presName="spacing" presStyleCnt="0"/>
      <dgm:spPr/>
    </dgm:pt>
    <dgm:pt modelId="{955A803C-FE00-4A95-9D1E-DFB48EE60644}" type="pres">
      <dgm:prSet presAssocID="{60945523-6298-4A13-9DFB-D7E238EDB3B9}" presName="composite" presStyleCnt="0"/>
      <dgm:spPr/>
    </dgm:pt>
    <dgm:pt modelId="{6F5C7447-AAD9-4F8A-A932-0BF9F0D84405}" type="pres">
      <dgm:prSet presAssocID="{60945523-6298-4A13-9DFB-D7E238EDB3B9}" presName="imgShp" presStyleLbl="fgImgPlace1" presStyleIdx="1" presStyleCnt="4" custScaleX="119050" custScaleY="12417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8D35175D-6B1B-4DF1-AABD-247888398223}" type="pres">
      <dgm:prSet presAssocID="{60945523-6298-4A13-9DFB-D7E238EDB3B9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63859E-9BC6-454B-A37A-87E62BC14F8E}" type="pres">
      <dgm:prSet presAssocID="{EFBA82FD-A754-430E-A51F-B28711E4DFC9}" presName="spacing" presStyleCnt="0"/>
      <dgm:spPr/>
    </dgm:pt>
    <dgm:pt modelId="{DF20BBC4-07F3-4E30-9F74-D6BCDD64EFA2}" type="pres">
      <dgm:prSet presAssocID="{2B00D711-BE54-4661-A547-895DB74FC40C}" presName="composite" presStyleCnt="0"/>
      <dgm:spPr/>
    </dgm:pt>
    <dgm:pt modelId="{8521C550-579D-46CC-AC93-64CB7E8DA84D}" type="pres">
      <dgm:prSet presAssocID="{2B00D711-BE54-4661-A547-895DB74FC40C}" presName="imgShp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52C563AD-0AE3-438C-88FF-DB660ADC0BF6}" type="pres">
      <dgm:prSet presAssocID="{2B00D711-BE54-4661-A547-895DB74FC40C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39CC96-0C00-4492-9B5C-DEB9C86C42F1}" type="pres">
      <dgm:prSet presAssocID="{F7F0F286-7C60-4583-BE48-DB387A64012A}" presName="spacing" presStyleCnt="0"/>
      <dgm:spPr/>
    </dgm:pt>
    <dgm:pt modelId="{EEFC25C3-CFD9-40D5-B436-FCF624FE9801}" type="pres">
      <dgm:prSet presAssocID="{783639A8-3322-47AA-90AB-C95A9F5968E7}" presName="composite" presStyleCnt="0"/>
      <dgm:spPr/>
    </dgm:pt>
    <dgm:pt modelId="{8522F452-4227-4BF0-BF8E-9CFE4158DAF4}" type="pres">
      <dgm:prSet presAssocID="{783639A8-3322-47AA-90AB-C95A9F5968E7}" presName="imgShp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759F60CA-278F-43BC-9492-B3F133EAF3EF}" type="pres">
      <dgm:prSet presAssocID="{783639A8-3322-47AA-90AB-C95A9F5968E7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1AEE86E-8CF5-4A8B-BDC3-8979C4F22655}" type="presOf" srcId="{968E59B4-0961-47B9-BD8B-39B29DC6D741}" destId="{4328B7F3-DC17-42E0-A5C6-320B49DB6DA8}" srcOrd="0" destOrd="0" presId="urn:microsoft.com/office/officeart/2005/8/layout/vList3"/>
    <dgm:cxn modelId="{5B0490E7-62B0-4270-A124-0113C32D21FE}" type="presOf" srcId="{2B00D711-BE54-4661-A547-895DB74FC40C}" destId="{52C563AD-0AE3-438C-88FF-DB660ADC0BF6}" srcOrd="0" destOrd="0" presId="urn:microsoft.com/office/officeart/2005/8/layout/vList3"/>
    <dgm:cxn modelId="{3DDBCB73-8A57-4854-AAF0-FB18DCCE6EF9}" type="presOf" srcId="{9316F6A7-9110-4E7B-9AB4-308716C50E78}" destId="{094F771F-3866-4800-8390-32FB60C365A1}" srcOrd="0" destOrd="0" presId="urn:microsoft.com/office/officeart/2005/8/layout/vList3"/>
    <dgm:cxn modelId="{83B2A955-619B-4E99-A59E-645CFA0B25D0}" srcId="{968E59B4-0961-47B9-BD8B-39B29DC6D741}" destId="{2B00D711-BE54-4661-A547-895DB74FC40C}" srcOrd="2" destOrd="0" parTransId="{E02BB6E6-45CF-4F58-96D2-BCB6370F9C1B}" sibTransId="{F7F0F286-7C60-4583-BE48-DB387A64012A}"/>
    <dgm:cxn modelId="{3A96AD08-F08C-4B4B-BF05-8E064FF85880}" srcId="{968E59B4-0961-47B9-BD8B-39B29DC6D741}" destId="{60945523-6298-4A13-9DFB-D7E238EDB3B9}" srcOrd="1" destOrd="0" parTransId="{431A9B66-D12C-43CE-9D98-34C746B61C04}" sibTransId="{EFBA82FD-A754-430E-A51F-B28711E4DFC9}"/>
    <dgm:cxn modelId="{354091AB-7BF9-413D-9A2E-C0CA106AE0ED}" type="presOf" srcId="{60945523-6298-4A13-9DFB-D7E238EDB3B9}" destId="{8D35175D-6B1B-4DF1-AABD-247888398223}" srcOrd="0" destOrd="0" presId="urn:microsoft.com/office/officeart/2005/8/layout/vList3"/>
    <dgm:cxn modelId="{FA1EA375-ECE2-4D25-8AB5-40DA951058BB}" type="presOf" srcId="{783639A8-3322-47AA-90AB-C95A9F5968E7}" destId="{759F60CA-278F-43BC-9492-B3F133EAF3EF}" srcOrd="0" destOrd="0" presId="urn:microsoft.com/office/officeart/2005/8/layout/vList3"/>
    <dgm:cxn modelId="{05EC5009-D5E6-4954-9AA0-AE8D976330EC}" srcId="{968E59B4-0961-47B9-BD8B-39B29DC6D741}" destId="{9316F6A7-9110-4E7B-9AB4-308716C50E78}" srcOrd="0" destOrd="0" parTransId="{2A9677FD-2B5A-4CC5-AD9E-5E2CDF38B3D8}" sibTransId="{0BD5D37E-783A-4A22-84CA-8C734C5B746F}"/>
    <dgm:cxn modelId="{5F2E0E1B-1A35-4C22-8B8A-32F49B7817FA}" srcId="{968E59B4-0961-47B9-BD8B-39B29DC6D741}" destId="{783639A8-3322-47AA-90AB-C95A9F5968E7}" srcOrd="3" destOrd="0" parTransId="{D98747E4-A67F-4FD5-AB59-00BECCD46C27}" sibTransId="{F09E64B5-C66B-4ECE-AF4A-28F1D372D6CE}"/>
    <dgm:cxn modelId="{94D42D71-9551-4891-A695-B70E22776FF2}" type="presParOf" srcId="{4328B7F3-DC17-42E0-A5C6-320B49DB6DA8}" destId="{1EF9C16F-28C5-4647-8C27-6845F4256DE8}" srcOrd="0" destOrd="0" presId="urn:microsoft.com/office/officeart/2005/8/layout/vList3"/>
    <dgm:cxn modelId="{3ABF9A47-28D0-451E-AF61-081194EF8E01}" type="presParOf" srcId="{1EF9C16F-28C5-4647-8C27-6845F4256DE8}" destId="{4A6C45F1-75BA-4895-96DB-70AB6080C8A5}" srcOrd="0" destOrd="0" presId="urn:microsoft.com/office/officeart/2005/8/layout/vList3"/>
    <dgm:cxn modelId="{C070600D-7664-401A-AA51-3BD5C20E2DD1}" type="presParOf" srcId="{1EF9C16F-28C5-4647-8C27-6845F4256DE8}" destId="{094F771F-3866-4800-8390-32FB60C365A1}" srcOrd="1" destOrd="0" presId="urn:microsoft.com/office/officeart/2005/8/layout/vList3"/>
    <dgm:cxn modelId="{7E595BDB-9BA7-408E-A1E7-0EA03D55FA8D}" type="presParOf" srcId="{4328B7F3-DC17-42E0-A5C6-320B49DB6DA8}" destId="{3568A30D-541B-4AD0-A228-42EF7E012005}" srcOrd="1" destOrd="0" presId="urn:microsoft.com/office/officeart/2005/8/layout/vList3"/>
    <dgm:cxn modelId="{ADB3DC10-1E27-41A6-B6F2-8517CCB6280F}" type="presParOf" srcId="{4328B7F3-DC17-42E0-A5C6-320B49DB6DA8}" destId="{955A803C-FE00-4A95-9D1E-DFB48EE60644}" srcOrd="2" destOrd="0" presId="urn:microsoft.com/office/officeart/2005/8/layout/vList3"/>
    <dgm:cxn modelId="{9114C1C8-494B-4171-91C1-3403140CFA8E}" type="presParOf" srcId="{955A803C-FE00-4A95-9D1E-DFB48EE60644}" destId="{6F5C7447-AAD9-4F8A-A932-0BF9F0D84405}" srcOrd="0" destOrd="0" presId="urn:microsoft.com/office/officeart/2005/8/layout/vList3"/>
    <dgm:cxn modelId="{12DF5A0A-ECFE-4490-92F9-BE19AD87EA04}" type="presParOf" srcId="{955A803C-FE00-4A95-9D1E-DFB48EE60644}" destId="{8D35175D-6B1B-4DF1-AABD-247888398223}" srcOrd="1" destOrd="0" presId="urn:microsoft.com/office/officeart/2005/8/layout/vList3"/>
    <dgm:cxn modelId="{B6CF3012-A35B-4793-9348-13AE5BFF54D9}" type="presParOf" srcId="{4328B7F3-DC17-42E0-A5C6-320B49DB6DA8}" destId="{2363859E-9BC6-454B-A37A-87E62BC14F8E}" srcOrd="3" destOrd="0" presId="urn:microsoft.com/office/officeart/2005/8/layout/vList3"/>
    <dgm:cxn modelId="{742D7E3A-E01F-41E9-9BBD-FBA316CA6F0F}" type="presParOf" srcId="{4328B7F3-DC17-42E0-A5C6-320B49DB6DA8}" destId="{DF20BBC4-07F3-4E30-9F74-D6BCDD64EFA2}" srcOrd="4" destOrd="0" presId="urn:microsoft.com/office/officeart/2005/8/layout/vList3"/>
    <dgm:cxn modelId="{FFF43226-DC98-48ED-A4A3-37A78939FD8B}" type="presParOf" srcId="{DF20BBC4-07F3-4E30-9F74-D6BCDD64EFA2}" destId="{8521C550-579D-46CC-AC93-64CB7E8DA84D}" srcOrd="0" destOrd="0" presId="urn:microsoft.com/office/officeart/2005/8/layout/vList3"/>
    <dgm:cxn modelId="{89FBD06C-CD37-454D-BF9B-45AAEEA98797}" type="presParOf" srcId="{DF20BBC4-07F3-4E30-9F74-D6BCDD64EFA2}" destId="{52C563AD-0AE3-438C-88FF-DB660ADC0BF6}" srcOrd="1" destOrd="0" presId="urn:microsoft.com/office/officeart/2005/8/layout/vList3"/>
    <dgm:cxn modelId="{0906838B-CDC9-416F-B16B-E2AE68FA449E}" type="presParOf" srcId="{4328B7F3-DC17-42E0-A5C6-320B49DB6DA8}" destId="{BF39CC96-0C00-4492-9B5C-DEB9C86C42F1}" srcOrd="5" destOrd="0" presId="urn:microsoft.com/office/officeart/2005/8/layout/vList3"/>
    <dgm:cxn modelId="{0B37A22E-79D9-42D0-942C-11115DA68011}" type="presParOf" srcId="{4328B7F3-DC17-42E0-A5C6-320B49DB6DA8}" destId="{EEFC25C3-CFD9-40D5-B436-FCF624FE9801}" srcOrd="6" destOrd="0" presId="urn:microsoft.com/office/officeart/2005/8/layout/vList3"/>
    <dgm:cxn modelId="{FAB27D1A-4B2E-457B-84A7-764E555CE53B}" type="presParOf" srcId="{EEFC25C3-CFD9-40D5-B436-FCF624FE9801}" destId="{8522F452-4227-4BF0-BF8E-9CFE4158DAF4}" srcOrd="0" destOrd="0" presId="urn:microsoft.com/office/officeart/2005/8/layout/vList3"/>
    <dgm:cxn modelId="{C7AF5D3D-6D1B-414D-A547-759B94343DE7}" type="presParOf" srcId="{EEFC25C3-CFD9-40D5-B436-FCF624FE9801}" destId="{759F60CA-278F-43BC-9492-B3F133EAF3E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D0C6841-A44E-481C-BE14-B6066960BC77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3751B5F-2636-4A39-92C7-E6908E69176A}">
      <dgm:prSet custT="1"/>
      <dgm:spPr>
        <a:solidFill>
          <a:srgbClr val="FFC000">
            <a:alpha val="44000"/>
          </a:srgbClr>
        </a:solidFill>
      </dgm:spPr>
      <dgm:t>
        <a:bodyPr/>
        <a:lstStyle/>
        <a:p>
          <a:pPr rtl="0"/>
          <a:r>
            <a:rPr lang="en-US" sz="2400" b="0" i="0" dirty="0" smtClean="0"/>
            <a:t>Entrepreneurship focused economic development strategies seen as “a critical element in the establishment of self-sustaining communities that create jobs, build local wealth, and contribute broadly to economic and community development” </a:t>
          </a:r>
        </a:p>
        <a:p>
          <a:pPr rtl="0"/>
          <a:r>
            <a:rPr lang="en-US" sz="2000" b="0" i="1" dirty="0" smtClean="0"/>
            <a:t> (ARC, Creating an Entrepreneurial Appalachian Region, 2008</a:t>
          </a:r>
          <a:r>
            <a:rPr lang="en-US" sz="2400" b="0" i="1" dirty="0" smtClean="0"/>
            <a:t>)</a:t>
          </a:r>
          <a:endParaRPr lang="en-US" sz="2400" i="1" dirty="0"/>
        </a:p>
      </dgm:t>
    </dgm:pt>
    <dgm:pt modelId="{F18B0A48-D7DB-4AE0-8491-E57F00A834E6}" type="parTrans" cxnId="{D0790096-58AB-4FB7-B4C1-B2B285006059}">
      <dgm:prSet/>
      <dgm:spPr/>
      <dgm:t>
        <a:bodyPr/>
        <a:lstStyle/>
        <a:p>
          <a:endParaRPr lang="en-US"/>
        </a:p>
      </dgm:t>
    </dgm:pt>
    <dgm:pt modelId="{9D70B8A3-2340-4DBA-BCD3-A9A568B9EEFD}" type="sibTrans" cxnId="{D0790096-58AB-4FB7-B4C1-B2B285006059}">
      <dgm:prSet/>
      <dgm:spPr/>
      <dgm:t>
        <a:bodyPr/>
        <a:lstStyle/>
        <a:p>
          <a:endParaRPr lang="en-US"/>
        </a:p>
      </dgm:t>
    </dgm:pt>
    <dgm:pt modelId="{13F59C87-9F04-4570-A699-3DA3DC34735D}" type="pres">
      <dgm:prSet presAssocID="{4D0C6841-A44E-481C-BE14-B6066960BC77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E8319BE-DA43-48F2-9300-36EF176D70EE}" type="pres">
      <dgm:prSet presAssocID="{13751B5F-2636-4A39-92C7-E6908E69176A}" presName="circ1TxSh" presStyleLbl="vennNode1" presStyleIdx="0" presStyleCnt="1"/>
      <dgm:spPr/>
      <dgm:t>
        <a:bodyPr/>
        <a:lstStyle/>
        <a:p>
          <a:endParaRPr lang="en-US"/>
        </a:p>
      </dgm:t>
    </dgm:pt>
  </dgm:ptLst>
  <dgm:cxnLst>
    <dgm:cxn modelId="{C549DB68-7C93-43BD-823E-64B7213B9470}" type="presOf" srcId="{13751B5F-2636-4A39-92C7-E6908E69176A}" destId="{DE8319BE-DA43-48F2-9300-36EF176D70EE}" srcOrd="0" destOrd="0" presId="urn:microsoft.com/office/officeart/2005/8/layout/venn1"/>
    <dgm:cxn modelId="{D0790096-58AB-4FB7-B4C1-B2B285006059}" srcId="{4D0C6841-A44E-481C-BE14-B6066960BC77}" destId="{13751B5F-2636-4A39-92C7-E6908E69176A}" srcOrd="0" destOrd="0" parTransId="{F18B0A48-D7DB-4AE0-8491-E57F00A834E6}" sibTransId="{9D70B8A3-2340-4DBA-BCD3-A9A568B9EEFD}"/>
    <dgm:cxn modelId="{19A65054-FF22-4364-8C27-1E46CD0434B1}" type="presOf" srcId="{4D0C6841-A44E-481C-BE14-B6066960BC77}" destId="{13F59C87-9F04-4570-A699-3DA3DC34735D}" srcOrd="0" destOrd="0" presId="urn:microsoft.com/office/officeart/2005/8/layout/venn1"/>
    <dgm:cxn modelId="{D2F068B6-9405-4044-A90C-71324596B407}" type="presParOf" srcId="{13F59C87-9F04-4570-A699-3DA3DC34735D}" destId="{DE8319BE-DA43-48F2-9300-36EF176D70EE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361DE93-EB90-47C3-9716-18958AC76F38}" type="doc">
      <dgm:prSet loTypeId="urn:microsoft.com/office/officeart/2008/layout/VerticalCircle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F2D89E2-2E29-42FE-8871-E9F68AF9A36B}">
      <dgm:prSet/>
      <dgm:spPr/>
      <dgm:t>
        <a:bodyPr/>
        <a:lstStyle/>
        <a:p>
          <a:pPr rtl="0"/>
          <a:r>
            <a:rPr lang="en-US" b="0" i="0" smtClean="0"/>
            <a:t>MORE SMALL BUSINESS</a:t>
          </a:r>
          <a:endParaRPr lang="en-US"/>
        </a:p>
      </dgm:t>
    </dgm:pt>
    <dgm:pt modelId="{5E45DC9A-E994-4826-A138-5F21F29AC24D}" type="parTrans" cxnId="{39C721A0-3982-4B43-B089-139B6CC142F5}">
      <dgm:prSet/>
      <dgm:spPr/>
      <dgm:t>
        <a:bodyPr/>
        <a:lstStyle/>
        <a:p>
          <a:endParaRPr lang="en-US"/>
        </a:p>
      </dgm:t>
    </dgm:pt>
    <dgm:pt modelId="{10993D70-EA95-4E8A-8179-30387495E529}" type="sibTrans" cxnId="{39C721A0-3982-4B43-B089-139B6CC142F5}">
      <dgm:prSet/>
      <dgm:spPr/>
      <dgm:t>
        <a:bodyPr/>
        <a:lstStyle/>
        <a:p>
          <a:endParaRPr lang="en-US"/>
        </a:p>
      </dgm:t>
    </dgm:pt>
    <dgm:pt modelId="{E9E09C0B-2C70-4C12-90D1-842774556A91}">
      <dgm:prSet/>
      <dgm:spPr/>
      <dgm:t>
        <a:bodyPr/>
        <a:lstStyle/>
        <a:p>
          <a:pPr rtl="0"/>
          <a:r>
            <a:rPr lang="en-US" b="0" i="0" dirty="0" smtClean="0"/>
            <a:t>Jobs</a:t>
          </a:r>
          <a:endParaRPr lang="en-US" dirty="0"/>
        </a:p>
      </dgm:t>
    </dgm:pt>
    <dgm:pt modelId="{A8A066E2-4142-4578-83DD-E326968A9BB6}" type="parTrans" cxnId="{FFFF3DB8-0A35-4E26-88C5-F3325A330702}">
      <dgm:prSet/>
      <dgm:spPr/>
      <dgm:t>
        <a:bodyPr/>
        <a:lstStyle/>
        <a:p>
          <a:endParaRPr lang="en-US"/>
        </a:p>
      </dgm:t>
    </dgm:pt>
    <dgm:pt modelId="{3AC82B07-96D3-44D2-B0EE-EE19A9749F12}" type="sibTrans" cxnId="{FFFF3DB8-0A35-4E26-88C5-F3325A330702}">
      <dgm:prSet/>
      <dgm:spPr/>
      <dgm:t>
        <a:bodyPr/>
        <a:lstStyle/>
        <a:p>
          <a:endParaRPr lang="en-US"/>
        </a:p>
      </dgm:t>
    </dgm:pt>
    <dgm:pt modelId="{AC5BCF49-0599-4798-AB2A-9D44E1AF419C}">
      <dgm:prSet/>
      <dgm:spPr/>
      <dgm:t>
        <a:bodyPr/>
        <a:lstStyle/>
        <a:p>
          <a:pPr rtl="0"/>
          <a:r>
            <a:rPr lang="en-US" b="0" i="0" dirty="0" smtClean="0"/>
            <a:t>Competition</a:t>
          </a:r>
          <a:endParaRPr lang="en-US" dirty="0"/>
        </a:p>
      </dgm:t>
    </dgm:pt>
    <dgm:pt modelId="{5D48D593-B7D0-4668-B340-8AA130BC08CD}" type="parTrans" cxnId="{18EBA6A3-929B-42FD-BA87-EBF2E4EB6C6E}">
      <dgm:prSet/>
      <dgm:spPr/>
      <dgm:t>
        <a:bodyPr/>
        <a:lstStyle/>
        <a:p>
          <a:endParaRPr lang="en-US"/>
        </a:p>
      </dgm:t>
    </dgm:pt>
    <dgm:pt modelId="{1A6492A3-2335-4FC5-9DB3-023A2880E65D}" type="sibTrans" cxnId="{18EBA6A3-929B-42FD-BA87-EBF2E4EB6C6E}">
      <dgm:prSet/>
      <dgm:spPr/>
      <dgm:t>
        <a:bodyPr/>
        <a:lstStyle/>
        <a:p>
          <a:endParaRPr lang="en-US"/>
        </a:p>
      </dgm:t>
    </dgm:pt>
    <dgm:pt modelId="{0892CA83-FC8D-49E3-82A0-0C7423E162F7}">
      <dgm:prSet/>
      <dgm:spPr/>
      <dgm:t>
        <a:bodyPr/>
        <a:lstStyle/>
        <a:p>
          <a:pPr rtl="0"/>
          <a:r>
            <a:rPr lang="en-US" b="0" i="0" dirty="0" smtClean="0"/>
            <a:t>Attracting New Residents/Tourists</a:t>
          </a:r>
          <a:endParaRPr lang="en-US" dirty="0"/>
        </a:p>
      </dgm:t>
    </dgm:pt>
    <dgm:pt modelId="{80CFAF36-AEC1-4274-9EC9-0F89F837F5F5}" type="parTrans" cxnId="{D7CF463D-FC88-4F97-BD98-EBBDEE65E6C7}">
      <dgm:prSet/>
      <dgm:spPr/>
      <dgm:t>
        <a:bodyPr/>
        <a:lstStyle/>
        <a:p>
          <a:endParaRPr lang="en-US"/>
        </a:p>
      </dgm:t>
    </dgm:pt>
    <dgm:pt modelId="{B9DD8C23-44D2-43E7-B5C9-98DEB53DCC6A}" type="sibTrans" cxnId="{D7CF463D-FC88-4F97-BD98-EBBDEE65E6C7}">
      <dgm:prSet/>
      <dgm:spPr/>
      <dgm:t>
        <a:bodyPr/>
        <a:lstStyle/>
        <a:p>
          <a:endParaRPr lang="en-US"/>
        </a:p>
      </dgm:t>
    </dgm:pt>
    <dgm:pt modelId="{C2844D99-E654-4E8B-9510-31695A3F0C17}">
      <dgm:prSet/>
      <dgm:spPr/>
      <dgm:t>
        <a:bodyPr/>
        <a:lstStyle/>
        <a:p>
          <a:pPr rtl="0"/>
          <a:r>
            <a:rPr lang="en-US" b="0" i="0" dirty="0" smtClean="0"/>
            <a:t>Boost Tax Revenue</a:t>
          </a:r>
          <a:endParaRPr lang="en-US" dirty="0"/>
        </a:p>
      </dgm:t>
    </dgm:pt>
    <dgm:pt modelId="{7F6E7A1F-4583-4BF0-AB4E-DF5A73CF17CA}" type="parTrans" cxnId="{AB5A8142-0C45-4FA1-9245-FAF15E52416D}">
      <dgm:prSet/>
      <dgm:spPr/>
      <dgm:t>
        <a:bodyPr/>
        <a:lstStyle/>
        <a:p>
          <a:endParaRPr lang="en-US"/>
        </a:p>
      </dgm:t>
    </dgm:pt>
    <dgm:pt modelId="{E27E0EF3-8421-4D0C-A3D3-1B64A841B794}" type="sibTrans" cxnId="{AB5A8142-0C45-4FA1-9245-FAF15E52416D}">
      <dgm:prSet/>
      <dgm:spPr/>
      <dgm:t>
        <a:bodyPr/>
        <a:lstStyle/>
        <a:p>
          <a:endParaRPr lang="en-US"/>
        </a:p>
      </dgm:t>
    </dgm:pt>
    <dgm:pt modelId="{4EC204BD-75C9-45A3-9BA6-0B00EE195519}">
      <dgm:prSet/>
      <dgm:spPr/>
      <dgm:t>
        <a:bodyPr/>
        <a:lstStyle/>
        <a:p>
          <a:pPr rtl="0"/>
          <a:r>
            <a:rPr lang="en-US" b="0" i="0" dirty="0" smtClean="0"/>
            <a:t>More Money For Schools</a:t>
          </a:r>
          <a:endParaRPr lang="en-US" dirty="0"/>
        </a:p>
      </dgm:t>
    </dgm:pt>
    <dgm:pt modelId="{45105554-FFC7-429C-8C02-DBFC1ECE7676}" type="parTrans" cxnId="{12736C57-5032-4655-934C-DB5F6715BD92}">
      <dgm:prSet/>
      <dgm:spPr/>
      <dgm:t>
        <a:bodyPr/>
        <a:lstStyle/>
        <a:p>
          <a:endParaRPr lang="en-US"/>
        </a:p>
      </dgm:t>
    </dgm:pt>
    <dgm:pt modelId="{60A30D63-1CD4-4FD0-85F5-848CDE5E4F5F}" type="sibTrans" cxnId="{12736C57-5032-4655-934C-DB5F6715BD92}">
      <dgm:prSet/>
      <dgm:spPr/>
      <dgm:t>
        <a:bodyPr/>
        <a:lstStyle/>
        <a:p>
          <a:endParaRPr lang="en-US"/>
        </a:p>
      </dgm:t>
    </dgm:pt>
    <dgm:pt modelId="{E71DBCC7-060B-41BF-AFD3-4599EDEE927C}" type="pres">
      <dgm:prSet presAssocID="{3361DE93-EB90-47C3-9716-18958AC76F38}" presName="Name0" presStyleCnt="0">
        <dgm:presLayoutVars>
          <dgm:dir/>
        </dgm:presLayoutVars>
      </dgm:prSet>
      <dgm:spPr/>
      <dgm:t>
        <a:bodyPr/>
        <a:lstStyle/>
        <a:p>
          <a:endParaRPr lang="en-US"/>
        </a:p>
      </dgm:t>
    </dgm:pt>
    <dgm:pt modelId="{111295BE-77C9-4B80-BB78-6940966E6056}" type="pres">
      <dgm:prSet presAssocID="{BF2D89E2-2E29-42FE-8871-E9F68AF9A36B}" presName="withChildren" presStyleCnt="0"/>
      <dgm:spPr/>
    </dgm:pt>
    <dgm:pt modelId="{3C6E342C-6E91-4231-944C-4D3E3C44CACC}" type="pres">
      <dgm:prSet presAssocID="{BF2D89E2-2E29-42FE-8871-E9F68AF9A36B}" presName="bigCircle" presStyleLbl="vennNode1" presStyleIdx="0" presStyleCnt="6"/>
      <dgm:spPr>
        <a:solidFill>
          <a:schemeClr val="accent4">
            <a:alpha val="50000"/>
          </a:schemeClr>
        </a:solidFill>
      </dgm:spPr>
    </dgm:pt>
    <dgm:pt modelId="{1829DC5E-CCE5-4E5D-B9E9-E189B6236CE4}" type="pres">
      <dgm:prSet presAssocID="{BF2D89E2-2E29-42FE-8871-E9F68AF9A36B}" presName="medCircle" presStyleLbl="vennNode1" presStyleIdx="1" presStyleCnt="6"/>
      <dgm:spPr>
        <a:solidFill>
          <a:schemeClr val="accent4">
            <a:lumMod val="60000"/>
            <a:lumOff val="40000"/>
            <a:alpha val="50000"/>
          </a:schemeClr>
        </a:solidFill>
      </dgm:spPr>
    </dgm:pt>
    <dgm:pt modelId="{8C32BD56-D59D-4FB0-8BCF-E07E12C98D77}" type="pres">
      <dgm:prSet presAssocID="{BF2D89E2-2E29-42FE-8871-E9F68AF9A36B}" presName="txLvl1" presStyleLbl="revTx" presStyleIdx="0" presStyleCnt="6"/>
      <dgm:spPr/>
      <dgm:t>
        <a:bodyPr/>
        <a:lstStyle/>
        <a:p>
          <a:endParaRPr lang="en-US"/>
        </a:p>
      </dgm:t>
    </dgm:pt>
    <dgm:pt modelId="{500B96D5-C845-48C8-BDF6-50647F438F84}" type="pres">
      <dgm:prSet presAssocID="{BF2D89E2-2E29-42FE-8871-E9F68AF9A36B}" presName="lin" presStyleCnt="0"/>
      <dgm:spPr/>
    </dgm:pt>
    <dgm:pt modelId="{A8238BD3-B37B-4458-89B2-6269C5C0F712}" type="pres">
      <dgm:prSet presAssocID="{E9E09C0B-2C70-4C12-90D1-842774556A91}" presName="txLvl2" presStyleLbl="revTx" presStyleIdx="1" presStyleCnt="6"/>
      <dgm:spPr/>
      <dgm:t>
        <a:bodyPr/>
        <a:lstStyle/>
        <a:p>
          <a:endParaRPr lang="en-US"/>
        </a:p>
      </dgm:t>
    </dgm:pt>
    <dgm:pt modelId="{10188117-AC78-4DC6-B126-7E3A722D789A}" type="pres">
      <dgm:prSet presAssocID="{3AC82B07-96D3-44D2-B0EE-EE19A9749F12}" presName="smCircle" presStyleLbl="vennNode1" presStyleIdx="2" presStyleCnt="6"/>
      <dgm:spPr>
        <a:solidFill>
          <a:schemeClr val="accent4">
            <a:lumMod val="50000"/>
            <a:alpha val="50000"/>
          </a:schemeClr>
        </a:solidFill>
      </dgm:spPr>
    </dgm:pt>
    <dgm:pt modelId="{C206856D-A279-466D-9999-52E7BA37D14F}" type="pres">
      <dgm:prSet presAssocID="{AC5BCF49-0599-4798-AB2A-9D44E1AF419C}" presName="txLvl2" presStyleLbl="revTx" presStyleIdx="2" presStyleCnt="6"/>
      <dgm:spPr/>
      <dgm:t>
        <a:bodyPr/>
        <a:lstStyle/>
        <a:p>
          <a:endParaRPr lang="en-US"/>
        </a:p>
      </dgm:t>
    </dgm:pt>
    <dgm:pt modelId="{2B5815B5-318C-4233-9A8D-2839EB0A17C0}" type="pres">
      <dgm:prSet presAssocID="{1A6492A3-2335-4FC5-9DB3-023A2880E65D}" presName="smCircle" presStyleLbl="vennNode1" presStyleIdx="3" presStyleCnt="6"/>
      <dgm:spPr>
        <a:solidFill>
          <a:schemeClr val="accent4">
            <a:lumMod val="50000"/>
            <a:alpha val="50000"/>
          </a:schemeClr>
        </a:solidFill>
      </dgm:spPr>
    </dgm:pt>
    <dgm:pt modelId="{B7518938-8680-4268-B520-73E4210E08CB}" type="pres">
      <dgm:prSet presAssocID="{0892CA83-FC8D-49E3-82A0-0C7423E162F7}" presName="txLvl2" presStyleLbl="revTx" presStyleIdx="3" presStyleCnt="6"/>
      <dgm:spPr/>
      <dgm:t>
        <a:bodyPr/>
        <a:lstStyle/>
        <a:p>
          <a:endParaRPr lang="en-US"/>
        </a:p>
      </dgm:t>
    </dgm:pt>
    <dgm:pt modelId="{A594662A-556B-4D20-B8FC-003130FF4FBE}" type="pres">
      <dgm:prSet presAssocID="{B9DD8C23-44D2-43E7-B5C9-98DEB53DCC6A}" presName="smCircle" presStyleLbl="vennNode1" presStyleIdx="4" presStyleCnt="6"/>
      <dgm:spPr>
        <a:solidFill>
          <a:schemeClr val="accent4">
            <a:lumMod val="50000"/>
            <a:alpha val="50000"/>
          </a:schemeClr>
        </a:solidFill>
      </dgm:spPr>
    </dgm:pt>
    <dgm:pt modelId="{BA308850-CABB-4B2F-A331-80566509A572}" type="pres">
      <dgm:prSet presAssocID="{C2844D99-E654-4E8B-9510-31695A3F0C17}" presName="txLvl2" presStyleLbl="revTx" presStyleIdx="4" presStyleCnt="6"/>
      <dgm:spPr/>
      <dgm:t>
        <a:bodyPr/>
        <a:lstStyle/>
        <a:p>
          <a:endParaRPr lang="en-US"/>
        </a:p>
      </dgm:t>
    </dgm:pt>
    <dgm:pt modelId="{D74CFA31-39B7-4F6A-8C05-669F50F4738F}" type="pres">
      <dgm:prSet presAssocID="{E27E0EF3-8421-4D0C-A3D3-1B64A841B794}" presName="smCircle" presStyleLbl="vennNode1" presStyleIdx="5" presStyleCnt="6"/>
      <dgm:spPr>
        <a:solidFill>
          <a:schemeClr val="accent4">
            <a:lumMod val="50000"/>
            <a:alpha val="50000"/>
          </a:schemeClr>
        </a:solidFill>
      </dgm:spPr>
    </dgm:pt>
    <dgm:pt modelId="{E2389A4A-B7A9-4F6F-9762-7B42AF47BA5D}" type="pres">
      <dgm:prSet presAssocID="{4EC204BD-75C9-45A3-9BA6-0B00EE195519}" presName="txLvl2" presStyleLbl="revTx" presStyleIdx="5" presStyleCnt="6"/>
      <dgm:spPr/>
      <dgm:t>
        <a:bodyPr/>
        <a:lstStyle/>
        <a:p>
          <a:endParaRPr lang="en-US"/>
        </a:p>
      </dgm:t>
    </dgm:pt>
  </dgm:ptLst>
  <dgm:cxnLst>
    <dgm:cxn modelId="{66B54B74-5661-48E4-BF52-D92EFF36C22A}" type="presOf" srcId="{BF2D89E2-2E29-42FE-8871-E9F68AF9A36B}" destId="{8C32BD56-D59D-4FB0-8BCF-E07E12C98D77}" srcOrd="0" destOrd="0" presId="urn:microsoft.com/office/officeart/2008/layout/VerticalCircleList"/>
    <dgm:cxn modelId="{AB5A8142-0C45-4FA1-9245-FAF15E52416D}" srcId="{BF2D89E2-2E29-42FE-8871-E9F68AF9A36B}" destId="{C2844D99-E654-4E8B-9510-31695A3F0C17}" srcOrd="3" destOrd="0" parTransId="{7F6E7A1F-4583-4BF0-AB4E-DF5A73CF17CA}" sibTransId="{E27E0EF3-8421-4D0C-A3D3-1B64A841B794}"/>
    <dgm:cxn modelId="{39C721A0-3982-4B43-B089-139B6CC142F5}" srcId="{3361DE93-EB90-47C3-9716-18958AC76F38}" destId="{BF2D89E2-2E29-42FE-8871-E9F68AF9A36B}" srcOrd="0" destOrd="0" parTransId="{5E45DC9A-E994-4826-A138-5F21F29AC24D}" sibTransId="{10993D70-EA95-4E8A-8179-30387495E529}"/>
    <dgm:cxn modelId="{423902E8-2EF0-4CB8-AD89-49CCBB7EDB52}" type="presOf" srcId="{3361DE93-EB90-47C3-9716-18958AC76F38}" destId="{E71DBCC7-060B-41BF-AFD3-4599EDEE927C}" srcOrd="0" destOrd="0" presId="urn:microsoft.com/office/officeart/2008/layout/VerticalCircleList"/>
    <dgm:cxn modelId="{F73BF661-735C-4BA7-AFA2-C7C1E35C0430}" type="presOf" srcId="{C2844D99-E654-4E8B-9510-31695A3F0C17}" destId="{BA308850-CABB-4B2F-A331-80566509A572}" srcOrd="0" destOrd="0" presId="urn:microsoft.com/office/officeart/2008/layout/VerticalCircleList"/>
    <dgm:cxn modelId="{12736C57-5032-4655-934C-DB5F6715BD92}" srcId="{BF2D89E2-2E29-42FE-8871-E9F68AF9A36B}" destId="{4EC204BD-75C9-45A3-9BA6-0B00EE195519}" srcOrd="4" destOrd="0" parTransId="{45105554-FFC7-429C-8C02-DBFC1ECE7676}" sibTransId="{60A30D63-1CD4-4FD0-85F5-848CDE5E4F5F}"/>
    <dgm:cxn modelId="{B77909C5-D98F-4A09-A8B9-F0DA767708FB}" type="presOf" srcId="{E9E09C0B-2C70-4C12-90D1-842774556A91}" destId="{A8238BD3-B37B-4458-89B2-6269C5C0F712}" srcOrd="0" destOrd="0" presId="urn:microsoft.com/office/officeart/2008/layout/VerticalCircleList"/>
    <dgm:cxn modelId="{D7CF463D-FC88-4F97-BD98-EBBDEE65E6C7}" srcId="{BF2D89E2-2E29-42FE-8871-E9F68AF9A36B}" destId="{0892CA83-FC8D-49E3-82A0-0C7423E162F7}" srcOrd="2" destOrd="0" parTransId="{80CFAF36-AEC1-4274-9EC9-0F89F837F5F5}" sibTransId="{B9DD8C23-44D2-43E7-B5C9-98DEB53DCC6A}"/>
    <dgm:cxn modelId="{18EBA6A3-929B-42FD-BA87-EBF2E4EB6C6E}" srcId="{BF2D89E2-2E29-42FE-8871-E9F68AF9A36B}" destId="{AC5BCF49-0599-4798-AB2A-9D44E1AF419C}" srcOrd="1" destOrd="0" parTransId="{5D48D593-B7D0-4668-B340-8AA130BC08CD}" sibTransId="{1A6492A3-2335-4FC5-9DB3-023A2880E65D}"/>
    <dgm:cxn modelId="{84D463D4-00A7-417D-9B26-33101F69A22B}" type="presOf" srcId="{4EC204BD-75C9-45A3-9BA6-0B00EE195519}" destId="{E2389A4A-B7A9-4F6F-9762-7B42AF47BA5D}" srcOrd="0" destOrd="0" presId="urn:microsoft.com/office/officeart/2008/layout/VerticalCircleList"/>
    <dgm:cxn modelId="{F64A9E4A-05CC-45D4-BEF7-5A72D8A49DAA}" type="presOf" srcId="{AC5BCF49-0599-4798-AB2A-9D44E1AF419C}" destId="{C206856D-A279-466D-9999-52E7BA37D14F}" srcOrd="0" destOrd="0" presId="urn:microsoft.com/office/officeart/2008/layout/VerticalCircleList"/>
    <dgm:cxn modelId="{FFFF3DB8-0A35-4E26-88C5-F3325A330702}" srcId="{BF2D89E2-2E29-42FE-8871-E9F68AF9A36B}" destId="{E9E09C0B-2C70-4C12-90D1-842774556A91}" srcOrd="0" destOrd="0" parTransId="{A8A066E2-4142-4578-83DD-E326968A9BB6}" sibTransId="{3AC82B07-96D3-44D2-B0EE-EE19A9749F12}"/>
    <dgm:cxn modelId="{87F7065F-8A7F-4233-A0E9-5D0713614E40}" type="presOf" srcId="{0892CA83-FC8D-49E3-82A0-0C7423E162F7}" destId="{B7518938-8680-4268-B520-73E4210E08CB}" srcOrd="0" destOrd="0" presId="urn:microsoft.com/office/officeart/2008/layout/VerticalCircleList"/>
    <dgm:cxn modelId="{B2B4C321-29F9-42AA-9598-9EADB6716EA8}" type="presParOf" srcId="{E71DBCC7-060B-41BF-AFD3-4599EDEE927C}" destId="{111295BE-77C9-4B80-BB78-6940966E6056}" srcOrd="0" destOrd="0" presId="urn:microsoft.com/office/officeart/2008/layout/VerticalCircleList"/>
    <dgm:cxn modelId="{D12519D1-F9CB-413B-A32D-92A0C265B0A4}" type="presParOf" srcId="{111295BE-77C9-4B80-BB78-6940966E6056}" destId="{3C6E342C-6E91-4231-944C-4D3E3C44CACC}" srcOrd="0" destOrd="0" presId="urn:microsoft.com/office/officeart/2008/layout/VerticalCircleList"/>
    <dgm:cxn modelId="{57082FB3-241F-425D-8895-CF35EECC5117}" type="presParOf" srcId="{111295BE-77C9-4B80-BB78-6940966E6056}" destId="{1829DC5E-CCE5-4E5D-B9E9-E189B6236CE4}" srcOrd="1" destOrd="0" presId="urn:microsoft.com/office/officeart/2008/layout/VerticalCircleList"/>
    <dgm:cxn modelId="{C28D64B4-8A91-4D60-A439-AD57006D1994}" type="presParOf" srcId="{111295BE-77C9-4B80-BB78-6940966E6056}" destId="{8C32BD56-D59D-4FB0-8BCF-E07E12C98D77}" srcOrd="2" destOrd="0" presId="urn:microsoft.com/office/officeart/2008/layout/VerticalCircleList"/>
    <dgm:cxn modelId="{3585DC0E-B883-4A76-AA42-813943A65B17}" type="presParOf" srcId="{111295BE-77C9-4B80-BB78-6940966E6056}" destId="{500B96D5-C845-48C8-BDF6-50647F438F84}" srcOrd="3" destOrd="0" presId="urn:microsoft.com/office/officeart/2008/layout/VerticalCircleList"/>
    <dgm:cxn modelId="{8E76D513-F3E7-4389-9A08-AADAE53834EA}" type="presParOf" srcId="{500B96D5-C845-48C8-BDF6-50647F438F84}" destId="{A8238BD3-B37B-4458-89B2-6269C5C0F712}" srcOrd="0" destOrd="0" presId="urn:microsoft.com/office/officeart/2008/layout/VerticalCircleList"/>
    <dgm:cxn modelId="{D9A265F1-4973-4928-9C6E-F20B32CABFF6}" type="presParOf" srcId="{500B96D5-C845-48C8-BDF6-50647F438F84}" destId="{10188117-AC78-4DC6-B126-7E3A722D789A}" srcOrd="1" destOrd="0" presId="urn:microsoft.com/office/officeart/2008/layout/VerticalCircleList"/>
    <dgm:cxn modelId="{A7B528E3-7D4A-413D-BDB5-1587D03E5110}" type="presParOf" srcId="{500B96D5-C845-48C8-BDF6-50647F438F84}" destId="{C206856D-A279-466D-9999-52E7BA37D14F}" srcOrd="2" destOrd="0" presId="urn:microsoft.com/office/officeart/2008/layout/VerticalCircleList"/>
    <dgm:cxn modelId="{773A198A-D292-4085-97EE-54D16E7F07E4}" type="presParOf" srcId="{500B96D5-C845-48C8-BDF6-50647F438F84}" destId="{2B5815B5-318C-4233-9A8D-2839EB0A17C0}" srcOrd="3" destOrd="0" presId="urn:microsoft.com/office/officeart/2008/layout/VerticalCircleList"/>
    <dgm:cxn modelId="{ADE4A2A1-C233-4FF9-BA31-072999052B6D}" type="presParOf" srcId="{500B96D5-C845-48C8-BDF6-50647F438F84}" destId="{B7518938-8680-4268-B520-73E4210E08CB}" srcOrd="4" destOrd="0" presId="urn:microsoft.com/office/officeart/2008/layout/VerticalCircleList"/>
    <dgm:cxn modelId="{68DCF319-6674-4C96-801D-3AE05B2C415B}" type="presParOf" srcId="{500B96D5-C845-48C8-BDF6-50647F438F84}" destId="{A594662A-556B-4D20-B8FC-003130FF4FBE}" srcOrd="5" destOrd="0" presId="urn:microsoft.com/office/officeart/2008/layout/VerticalCircleList"/>
    <dgm:cxn modelId="{408F4F4F-304A-4E02-B46B-2AFB1F9EA888}" type="presParOf" srcId="{500B96D5-C845-48C8-BDF6-50647F438F84}" destId="{BA308850-CABB-4B2F-A331-80566509A572}" srcOrd="6" destOrd="0" presId="urn:microsoft.com/office/officeart/2008/layout/VerticalCircleList"/>
    <dgm:cxn modelId="{4B40DA9C-794E-49AF-980A-E0AC55467F89}" type="presParOf" srcId="{500B96D5-C845-48C8-BDF6-50647F438F84}" destId="{D74CFA31-39B7-4F6A-8C05-669F50F4738F}" srcOrd="7" destOrd="0" presId="urn:microsoft.com/office/officeart/2008/layout/VerticalCircleList"/>
    <dgm:cxn modelId="{5E173AF1-BC82-48CF-9239-D5938AC35A49}" type="presParOf" srcId="{500B96D5-C845-48C8-BDF6-50647F438F84}" destId="{E2389A4A-B7A9-4F6F-9762-7B42AF47BA5D}" srcOrd="8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ABCE1FA-A495-4FA0-A012-A65D95D7AA32}" type="doc">
      <dgm:prSet loTypeId="urn:microsoft.com/office/officeart/2005/8/layout/target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537BA5C-06C3-43AE-8CB8-A9BDECE59A4F}">
      <dgm:prSet custT="1"/>
      <dgm:spPr>
        <a:solidFill>
          <a:schemeClr val="accent4">
            <a:alpha val="50000"/>
          </a:schemeClr>
        </a:solidFill>
      </dgm:spPr>
      <dgm:t>
        <a:bodyPr/>
        <a:lstStyle/>
        <a:p>
          <a:pPr algn="ctr" rtl="0"/>
          <a:r>
            <a:rPr lang="en-US" sz="2800" b="0" i="0" dirty="0" smtClean="0">
              <a:solidFill>
                <a:schemeClr val="tx1"/>
              </a:solidFill>
            </a:rPr>
            <a:t>Creating an Entrepreneurial Mindset:</a:t>
          </a:r>
          <a:endParaRPr lang="en-US" sz="2800" dirty="0">
            <a:solidFill>
              <a:schemeClr val="tx1"/>
            </a:solidFill>
          </a:endParaRPr>
        </a:p>
      </dgm:t>
    </dgm:pt>
    <dgm:pt modelId="{443D5F60-588F-4FF9-A58F-2A2395178F17}" type="parTrans" cxnId="{C0D8D89E-A18E-4F43-8899-2685600D9D45}">
      <dgm:prSet/>
      <dgm:spPr/>
      <dgm:t>
        <a:bodyPr/>
        <a:lstStyle/>
        <a:p>
          <a:pPr algn="ctr"/>
          <a:endParaRPr lang="en-US"/>
        </a:p>
      </dgm:t>
    </dgm:pt>
    <dgm:pt modelId="{D13A9859-A078-473E-A0D2-B43B95D60DDA}" type="sibTrans" cxnId="{C0D8D89E-A18E-4F43-8899-2685600D9D45}">
      <dgm:prSet/>
      <dgm:spPr/>
      <dgm:t>
        <a:bodyPr/>
        <a:lstStyle/>
        <a:p>
          <a:pPr algn="ctr"/>
          <a:endParaRPr lang="en-US"/>
        </a:p>
      </dgm:t>
    </dgm:pt>
    <dgm:pt modelId="{E7B6D3BF-BCF5-4CD2-B99E-AB8D071536DE}">
      <dgm:prSet/>
      <dgm:spPr>
        <a:solidFill>
          <a:srgbClr val="FFC000">
            <a:alpha val="50000"/>
          </a:srgbClr>
        </a:solidFill>
        <a:ln>
          <a:solidFill>
            <a:schemeClr val="tx1"/>
          </a:solidFill>
        </a:ln>
      </dgm:spPr>
      <dgm:t>
        <a:bodyPr/>
        <a:lstStyle/>
        <a:p>
          <a:pPr algn="ctr" rtl="0"/>
          <a:r>
            <a:rPr lang="en-US" sz="1800" b="0" i="0" dirty="0" smtClean="0"/>
            <a:t>Aware of Culture and Surroundings</a:t>
          </a:r>
          <a:endParaRPr lang="en-US" sz="1800" dirty="0"/>
        </a:p>
      </dgm:t>
    </dgm:pt>
    <dgm:pt modelId="{49B40C46-F0FA-4417-AA37-EB8C363125D0}" type="parTrans" cxnId="{415292EB-90D0-45AC-B29E-89CEFB13B031}">
      <dgm:prSet/>
      <dgm:spPr/>
      <dgm:t>
        <a:bodyPr/>
        <a:lstStyle/>
        <a:p>
          <a:pPr algn="ctr"/>
          <a:endParaRPr lang="en-US"/>
        </a:p>
      </dgm:t>
    </dgm:pt>
    <dgm:pt modelId="{C2B082FE-8D45-4AF4-BA89-9A64ACB6B251}" type="sibTrans" cxnId="{415292EB-90D0-45AC-B29E-89CEFB13B031}">
      <dgm:prSet/>
      <dgm:spPr/>
      <dgm:t>
        <a:bodyPr/>
        <a:lstStyle/>
        <a:p>
          <a:pPr algn="ctr"/>
          <a:endParaRPr lang="en-US"/>
        </a:p>
      </dgm:t>
    </dgm:pt>
    <dgm:pt modelId="{99ADFAF2-63B8-4C76-9F0D-371352C402CE}">
      <dgm:prSet/>
      <dgm:spPr>
        <a:solidFill>
          <a:srgbClr val="FFC000">
            <a:alpha val="50000"/>
          </a:srgbClr>
        </a:solidFill>
        <a:ln>
          <a:solidFill>
            <a:schemeClr val="tx1"/>
          </a:solidFill>
        </a:ln>
      </dgm:spPr>
      <dgm:t>
        <a:bodyPr/>
        <a:lstStyle/>
        <a:p>
          <a:pPr algn="ctr" rtl="0"/>
          <a:r>
            <a:rPr lang="en-US" sz="1800" b="0" i="0" dirty="0" smtClean="0"/>
            <a:t>Able to better assess situations and come up with solutions</a:t>
          </a:r>
          <a:endParaRPr lang="en-US" sz="1800" dirty="0"/>
        </a:p>
      </dgm:t>
    </dgm:pt>
    <dgm:pt modelId="{F224D9AB-B789-407E-9968-A8960E281828}" type="parTrans" cxnId="{539B8D75-0AFE-4E96-861A-EA89A32F3B71}">
      <dgm:prSet/>
      <dgm:spPr/>
      <dgm:t>
        <a:bodyPr/>
        <a:lstStyle/>
        <a:p>
          <a:pPr algn="ctr"/>
          <a:endParaRPr lang="en-US"/>
        </a:p>
      </dgm:t>
    </dgm:pt>
    <dgm:pt modelId="{BFF47419-0C85-46E6-8088-CEFCD06DA30A}" type="sibTrans" cxnId="{539B8D75-0AFE-4E96-861A-EA89A32F3B71}">
      <dgm:prSet/>
      <dgm:spPr/>
      <dgm:t>
        <a:bodyPr/>
        <a:lstStyle/>
        <a:p>
          <a:pPr algn="ctr"/>
          <a:endParaRPr lang="en-US"/>
        </a:p>
      </dgm:t>
    </dgm:pt>
    <dgm:pt modelId="{5E85CF65-6A5B-429C-9068-08F45A76EC41}">
      <dgm:prSet/>
      <dgm:spPr>
        <a:solidFill>
          <a:srgbClr val="FFC000">
            <a:alpha val="50000"/>
          </a:srgbClr>
        </a:solidFill>
        <a:ln>
          <a:solidFill>
            <a:schemeClr val="tx1"/>
          </a:solidFill>
        </a:ln>
      </dgm:spPr>
      <dgm:t>
        <a:bodyPr/>
        <a:lstStyle/>
        <a:p>
          <a:pPr algn="ctr" rtl="0"/>
          <a:r>
            <a:rPr lang="en-US" sz="1800" b="0" i="0" dirty="0" smtClean="0"/>
            <a:t>Skills learned translate into more productive students and citizens</a:t>
          </a:r>
          <a:endParaRPr lang="en-US" sz="1800" dirty="0"/>
        </a:p>
      </dgm:t>
    </dgm:pt>
    <dgm:pt modelId="{2B3B79B6-6992-45CC-9068-831F0E50E787}" type="parTrans" cxnId="{71084CEF-F79D-4029-A67E-49E2889BAE90}">
      <dgm:prSet/>
      <dgm:spPr/>
      <dgm:t>
        <a:bodyPr/>
        <a:lstStyle/>
        <a:p>
          <a:pPr algn="ctr"/>
          <a:endParaRPr lang="en-US"/>
        </a:p>
      </dgm:t>
    </dgm:pt>
    <dgm:pt modelId="{09387DDB-01C7-498E-B2D0-B6152FC4D669}" type="sibTrans" cxnId="{71084CEF-F79D-4029-A67E-49E2889BAE90}">
      <dgm:prSet/>
      <dgm:spPr/>
      <dgm:t>
        <a:bodyPr/>
        <a:lstStyle/>
        <a:p>
          <a:pPr algn="ctr"/>
          <a:endParaRPr lang="en-US"/>
        </a:p>
      </dgm:t>
    </dgm:pt>
    <dgm:pt modelId="{0FCC87B6-908E-4BDD-9EA5-18E50CDA89A4}" type="pres">
      <dgm:prSet presAssocID="{8ABCE1FA-A495-4FA0-A012-A65D95D7AA32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B67365C2-0ECF-4E14-9583-9C0BDF557784}" type="pres">
      <dgm:prSet presAssocID="{8ABCE1FA-A495-4FA0-A012-A65D95D7AA32}" presName="outerBox" presStyleCnt="0"/>
      <dgm:spPr/>
    </dgm:pt>
    <dgm:pt modelId="{8A537F5E-A203-4051-B39B-9298B5158667}" type="pres">
      <dgm:prSet presAssocID="{8ABCE1FA-A495-4FA0-A012-A65D95D7AA32}" presName="outerBoxParent" presStyleLbl="node1" presStyleIdx="0" presStyleCnt="1" custLinFactNeighborX="-331" custLinFactNeighborY="343"/>
      <dgm:spPr/>
      <dgm:t>
        <a:bodyPr/>
        <a:lstStyle/>
        <a:p>
          <a:endParaRPr lang="en-US"/>
        </a:p>
      </dgm:t>
    </dgm:pt>
    <dgm:pt modelId="{A19DCAB7-D39B-4D6B-B876-ACA0B80D611D}" type="pres">
      <dgm:prSet presAssocID="{8ABCE1FA-A495-4FA0-A012-A65D95D7AA32}" presName="outerBoxChildren" presStyleCnt="0"/>
      <dgm:spPr/>
    </dgm:pt>
    <dgm:pt modelId="{F7C8ADFF-932F-4942-B925-343A19228009}" type="pres">
      <dgm:prSet presAssocID="{E7B6D3BF-BCF5-4CD2-B99E-AB8D071536DE}" presName="oChild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77E751-C326-4C7E-9D6C-E471ABDEBFDA}" type="pres">
      <dgm:prSet presAssocID="{C2B082FE-8D45-4AF4-BA89-9A64ACB6B251}" presName="outerSibTrans" presStyleCnt="0"/>
      <dgm:spPr/>
    </dgm:pt>
    <dgm:pt modelId="{7EC1692D-C198-4BDB-938B-5F6CF227D6DF}" type="pres">
      <dgm:prSet presAssocID="{99ADFAF2-63B8-4C76-9F0D-371352C402CE}" presName="oChild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EC6BC9-1363-44E4-A621-75E435E26914}" type="pres">
      <dgm:prSet presAssocID="{BFF47419-0C85-46E6-8088-CEFCD06DA30A}" presName="outerSibTrans" presStyleCnt="0"/>
      <dgm:spPr/>
    </dgm:pt>
    <dgm:pt modelId="{C4A76208-338D-4E28-814A-DF940E4D064E}" type="pres">
      <dgm:prSet presAssocID="{5E85CF65-6A5B-429C-9068-08F45A76EC41}" presName="oChild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0D8D89E-A18E-4F43-8899-2685600D9D45}" srcId="{8ABCE1FA-A495-4FA0-A012-A65D95D7AA32}" destId="{3537BA5C-06C3-43AE-8CB8-A9BDECE59A4F}" srcOrd="0" destOrd="0" parTransId="{443D5F60-588F-4FF9-A58F-2A2395178F17}" sibTransId="{D13A9859-A078-473E-A0D2-B43B95D60DDA}"/>
    <dgm:cxn modelId="{539B8D75-0AFE-4E96-861A-EA89A32F3B71}" srcId="{3537BA5C-06C3-43AE-8CB8-A9BDECE59A4F}" destId="{99ADFAF2-63B8-4C76-9F0D-371352C402CE}" srcOrd="1" destOrd="0" parTransId="{F224D9AB-B789-407E-9968-A8960E281828}" sibTransId="{BFF47419-0C85-46E6-8088-CEFCD06DA30A}"/>
    <dgm:cxn modelId="{415292EB-90D0-45AC-B29E-89CEFB13B031}" srcId="{3537BA5C-06C3-43AE-8CB8-A9BDECE59A4F}" destId="{E7B6D3BF-BCF5-4CD2-B99E-AB8D071536DE}" srcOrd="0" destOrd="0" parTransId="{49B40C46-F0FA-4417-AA37-EB8C363125D0}" sibTransId="{C2B082FE-8D45-4AF4-BA89-9A64ACB6B251}"/>
    <dgm:cxn modelId="{725ED92A-C248-41C0-9AE7-68EDEF4065D6}" type="presOf" srcId="{8ABCE1FA-A495-4FA0-A012-A65D95D7AA32}" destId="{0FCC87B6-908E-4BDD-9EA5-18E50CDA89A4}" srcOrd="0" destOrd="0" presId="urn:microsoft.com/office/officeart/2005/8/layout/target2"/>
    <dgm:cxn modelId="{5FA0A95D-F919-441F-8E1D-0DEB4D0C86DA}" type="presOf" srcId="{99ADFAF2-63B8-4C76-9F0D-371352C402CE}" destId="{7EC1692D-C198-4BDB-938B-5F6CF227D6DF}" srcOrd="0" destOrd="0" presId="urn:microsoft.com/office/officeart/2005/8/layout/target2"/>
    <dgm:cxn modelId="{6E7AD03A-F978-406F-B310-35EA2B9EDB67}" type="presOf" srcId="{5E85CF65-6A5B-429C-9068-08F45A76EC41}" destId="{C4A76208-338D-4E28-814A-DF940E4D064E}" srcOrd="0" destOrd="0" presId="urn:microsoft.com/office/officeart/2005/8/layout/target2"/>
    <dgm:cxn modelId="{1DA1E679-182C-4EFB-89FE-8450C2638704}" type="presOf" srcId="{E7B6D3BF-BCF5-4CD2-B99E-AB8D071536DE}" destId="{F7C8ADFF-932F-4942-B925-343A19228009}" srcOrd="0" destOrd="0" presId="urn:microsoft.com/office/officeart/2005/8/layout/target2"/>
    <dgm:cxn modelId="{71084CEF-F79D-4029-A67E-49E2889BAE90}" srcId="{3537BA5C-06C3-43AE-8CB8-A9BDECE59A4F}" destId="{5E85CF65-6A5B-429C-9068-08F45A76EC41}" srcOrd="2" destOrd="0" parTransId="{2B3B79B6-6992-45CC-9068-831F0E50E787}" sibTransId="{09387DDB-01C7-498E-B2D0-B6152FC4D669}"/>
    <dgm:cxn modelId="{73D868DA-947F-49B4-9687-8D4CB17C7EFF}" type="presOf" srcId="{3537BA5C-06C3-43AE-8CB8-A9BDECE59A4F}" destId="{8A537F5E-A203-4051-B39B-9298B5158667}" srcOrd="0" destOrd="0" presId="urn:microsoft.com/office/officeart/2005/8/layout/target2"/>
    <dgm:cxn modelId="{ECB426F0-E633-4779-AF9A-F5D2C532A9B3}" type="presParOf" srcId="{0FCC87B6-908E-4BDD-9EA5-18E50CDA89A4}" destId="{B67365C2-0ECF-4E14-9583-9C0BDF557784}" srcOrd="0" destOrd="0" presId="urn:microsoft.com/office/officeart/2005/8/layout/target2"/>
    <dgm:cxn modelId="{86C57549-78DD-4476-AAB2-F84BC88BC9DF}" type="presParOf" srcId="{B67365C2-0ECF-4E14-9583-9C0BDF557784}" destId="{8A537F5E-A203-4051-B39B-9298B5158667}" srcOrd="0" destOrd="0" presId="urn:microsoft.com/office/officeart/2005/8/layout/target2"/>
    <dgm:cxn modelId="{3526FD18-A05F-4B3F-B636-0341668B9830}" type="presParOf" srcId="{B67365C2-0ECF-4E14-9583-9C0BDF557784}" destId="{A19DCAB7-D39B-4D6B-B876-ACA0B80D611D}" srcOrd="1" destOrd="0" presId="urn:microsoft.com/office/officeart/2005/8/layout/target2"/>
    <dgm:cxn modelId="{9A56E4F7-AB36-48CF-9CBB-E175D54A7A3F}" type="presParOf" srcId="{A19DCAB7-D39B-4D6B-B876-ACA0B80D611D}" destId="{F7C8ADFF-932F-4942-B925-343A19228009}" srcOrd="0" destOrd="0" presId="urn:microsoft.com/office/officeart/2005/8/layout/target2"/>
    <dgm:cxn modelId="{73E6A6A5-3342-48E9-A25C-ED0DACDA6BBD}" type="presParOf" srcId="{A19DCAB7-D39B-4D6B-B876-ACA0B80D611D}" destId="{B977E751-C326-4C7E-9D6C-E471ABDEBFDA}" srcOrd="1" destOrd="0" presId="urn:microsoft.com/office/officeart/2005/8/layout/target2"/>
    <dgm:cxn modelId="{66A3081E-9004-4D03-9712-277302828B8D}" type="presParOf" srcId="{A19DCAB7-D39B-4D6B-B876-ACA0B80D611D}" destId="{7EC1692D-C198-4BDB-938B-5F6CF227D6DF}" srcOrd="2" destOrd="0" presId="urn:microsoft.com/office/officeart/2005/8/layout/target2"/>
    <dgm:cxn modelId="{FA0576D1-95DA-460A-BF33-3C0F3293FD68}" type="presParOf" srcId="{A19DCAB7-D39B-4D6B-B876-ACA0B80D611D}" destId="{1BEC6BC9-1363-44E4-A621-75E435E26914}" srcOrd="3" destOrd="0" presId="urn:microsoft.com/office/officeart/2005/8/layout/target2"/>
    <dgm:cxn modelId="{57F1B32C-D9DB-44DE-9FB8-743A869317C3}" type="presParOf" srcId="{A19DCAB7-D39B-4D6B-B876-ACA0B80D611D}" destId="{C4A76208-338D-4E28-814A-DF940E4D064E}" srcOrd="4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5E1C7DC-560F-4A4A-8DFD-FE40244C3102}" type="doc">
      <dgm:prSet loTypeId="urn:microsoft.com/office/officeart/2005/8/layout/hProcess9" loCatId="process" qsTypeId="urn:microsoft.com/office/officeart/2005/8/quickstyle/simple1" qsCatId="simple" csTypeId="urn:microsoft.com/office/officeart/2005/8/colors/accent4_4" csCatId="accent4" phldr="1"/>
      <dgm:spPr/>
      <dgm:t>
        <a:bodyPr/>
        <a:lstStyle/>
        <a:p>
          <a:endParaRPr lang="en-US"/>
        </a:p>
      </dgm:t>
    </dgm:pt>
    <dgm:pt modelId="{7426B370-086F-40C8-B180-D083B5A55A0E}">
      <dgm:prSet/>
      <dgm:spPr/>
      <dgm:t>
        <a:bodyPr/>
        <a:lstStyle/>
        <a:p>
          <a:pPr rtl="0"/>
          <a:r>
            <a:rPr lang="en-US" b="0" i="0" dirty="0" smtClean="0">
              <a:solidFill>
                <a:schemeClr val="tx1"/>
              </a:solidFill>
            </a:rPr>
            <a:t>Interest</a:t>
          </a:r>
          <a:endParaRPr lang="en-US" dirty="0">
            <a:solidFill>
              <a:schemeClr val="tx1"/>
            </a:solidFill>
          </a:endParaRPr>
        </a:p>
      </dgm:t>
    </dgm:pt>
    <dgm:pt modelId="{B97FE7EF-B9CC-44CF-A6F0-FA132A45A668}" type="parTrans" cxnId="{6F9AF446-6B5F-4DA1-91A4-DDB88B1C3B0E}">
      <dgm:prSet/>
      <dgm:spPr/>
      <dgm:t>
        <a:bodyPr/>
        <a:lstStyle/>
        <a:p>
          <a:endParaRPr lang="en-US"/>
        </a:p>
      </dgm:t>
    </dgm:pt>
    <dgm:pt modelId="{F992C2F4-2996-420E-9521-5B974F477776}" type="sibTrans" cxnId="{6F9AF446-6B5F-4DA1-91A4-DDB88B1C3B0E}">
      <dgm:prSet/>
      <dgm:spPr/>
      <dgm:t>
        <a:bodyPr/>
        <a:lstStyle/>
        <a:p>
          <a:endParaRPr lang="en-US"/>
        </a:p>
      </dgm:t>
    </dgm:pt>
    <dgm:pt modelId="{C84F8F0D-E6FD-4AA8-AB38-223D6E08C1E4}">
      <dgm:prSet/>
      <dgm:spPr/>
      <dgm:t>
        <a:bodyPr/>
        <a:lstStyle/>
        <a:p>
          <a:pPr rtl="0"/>
          <a:endParaRPr lang="en-US" b="0" i="0" dirty="0" smtClean="0"/>
        </a:p>
        <a:p>
          <a:pPr rtl="0"/>
          <a:r>
            <a:rPr lang="en-US" b="0" i="0" dirty="0" smtClean="0">
              <a:solidFill>
                <a:schemeClr val="tx1"/>
              </a:solidFill>
            </a:rPr>
            <a:t>Momentum</a:t>
          </a:r>
          <a:r>
            <a:rPr lang="en-US" b="0" i="0" dirty="0" smtClean="0"/>
            <a:t> </a:t>
          </a:r>
          <a:endParaRPr lang="en-US" dirty="0"/>
        </a:p>
      </dgm:t>
    </dgm:pt>
    <dgm:pt modelId="{1FAAB152-73D6-45A0-8324-FE62A2D3E5E6}" type="parTrans" cxnId="{5721AD35-F33B-4575-B615-0E06AECD7525}">
      <dgm:prSet/>
      <dgm:spPr/>
      <dgm:t>
        <a:bodyPr/>
        <a:lstStyle/>
        <a:p>
          <a:endParaRPr lang="en-US"/>
        </a:p>
      </dgm:t>
    </dgm:pt>
    <dgm:pt modelId="{FCB4F9A8-944D-4FA6-95D6-B1774C906A9A}" type="sibTrans" cxnId="{5721AD35-F33B-4575-B615-0E06AECD7525}">
      <dgm:prSet/>
      <dgm:spPr/>
      <dgm:t>
        <a:bodyPr/>
        <a:lstStyle/>
        <a:p>
          <a:endParaRPr lang="en-US"/>
        </a:p>
      </dgm:t>
    </dgm:pt>
    <dgm:pt modelId="{1C3E080F-74E9-4845-BDBE-E5119C127BC5}">
      <dgm:prSet/>
      <dgm:spPr/>
      <dgm:t>
        <a:bodyPr/>
        <a:lstStyle/>
        <a:p>
          <a:pPr rtl="0"/>
          <a:endParaRPr lang="en-US" dirty="0"/>
        </a:p>
      </dgm:t>
    </dgm:pt>
    <dgm:pt modelId="{05D6E858-1085-4906-B9A1-3D76DDB4CB91}" type="parTrans" cxnId="{1C06981B-F21C-485F-B2BC-B6778C9A4791}">
      <dgm:prSet/>
      <dgm:spPr/>
      <dgm:t>
        <a:bodyPr/>
        <a:lstStyle/>
        <a:p>
          <a:endParaRPr lang="en-US"/>
        </a:p>
      </dgm:t>
    </dgm:pt>
    <dgm:pt modelId="{94560950-2C30-42A9-BD8F-DA1C12301452}" type="sibTrans" cxnId="{1C06981B-F21C-485F-B2BC-B6778C9A4791}">
      <dgm:prSet/>
      <dgm:spPr/>
      <dgm:t>
        <a:bodyPr/>
        <a:lstStyle/>
        <a:p>
          <a:endParaRPr lang="en-US"/>
        </a:p>
      </dgm:t>
    </dgm:pt>
    <dgm:pt modelId="{A1C1274B-267B-4AB6-97F9-EE32479A2133}">
      <dgm:prSet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b="0" i="0" dirty="0" smtClean="0">
              <a:solidFill>
                <a:schemeClr val="tx1"/>
              </a:solidFill>
            </a:rPr>
            <a:t>Quality</a:t>
          </a:r>
          <a:endParaRPr lang="en-US" dirty="0" smtClean="0">
            <a:solidFill>
              <a:schemeClr val="tx1"/>
            </a:solidFill>
          </a:endParaRPr>
        </a:p>
        <a:p>
          <a:pPr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dirty="0"/>
        </a:p>
      </dgm:t>
    </dgm:pt>
    <dgm:pt modelId="{EA56C84A-7BCA-4534-AEAA-655484B4EAE8}" type="parTrans" cxnId="{4D384639-276F-43D6-B554-3E5352BA1FE3}">
      <dgm:prSet/>
      <dgm:spPr/>
      <dgm:t>
        <a:bodyPr/>
        <a:lstStyle/>
        <a:p>
          <a:endParaRPr lang="en-US"/>
        </a:p>
      </dgm:t>
    </dgm:pt>
    <dgm:pt modelId="{83507427-6557-4FC0-811A-5ECA7F8CBE06}" type="sibTrans" cxnId="{4D384639-276F-43D6-B554-3E5352BA1FE3}">
      <dgm:prSet/>
      <dgm:spPr/>
      <dgm:t>
        <a:bodyPr/>
        <a:lstStyle/>
        <a:p>
          <a:endParaRPr lang="en-US"/>
        </a:p>
      </dgm:t>
    </dgm:pt>
    <dgm:pt modelId="{CBBD5D1A-971B-4F3A-8D9D-BB44CBEA234C}" type="pres">
      <dgm:prSet presAssocID="{45E1C7DC-560F-4A4A-8DFD-FE40244C3102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67F01E4-664B-4545-B304-430E2E5F5E5C}" type="pres">
      <dgm:prSet presAssocID="{45E1C7DC-560F-4A4A-8DFD-FE40244C3102}" presName="arrow" presStyleLbl="bgShp" presStyleIdx="0" presStyleCnt="1" custScaleX="117647" custLinFactNeighborX="-6022"/>
      <dgm:spPr/>
    </dgm:pt>
    <dgm:pt modelId="{4FF6FB47-87DF-4966-B217-8580A60CFBB5}" type="pres">
      <dgm:prSet presAssocID="{45E1C7DC-560F-4A4A-8DFD-FE40244C3102}" presName="linearProcess" presStyleCnt="0"/>
      <dgm:spPr/>
    </dgm:pt>
    <dgm:pt modelId="{42E480E8-79DE-43D1-866C-141C0CAE4E2A}" type="pres">
      <dgm:prSet presAssocID="{7426B370-086F-40C8-B180-D083B5A55A0E}" presName="textNode" presStyleLbl="node1" presStyleIdx="0" presStyleCnt="3" custLinFactNeighborX="-2031" custLinFactNeighborY="361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8813E0-D7F5-44A4-BF6F-C42701744999}" type="pres">
      <dgm:prSet presAssocID="{F992C2F4-2996-420E-9521-5B974F477776}" presName="sibTrans" presStyleCnt="0"/>
      <dgm:spPr/>
    </dgm:pt>
    <dgm:pt modelId="{D81BDCF6-5632-417B-893C-2F780033C410}" type="pres">
      <dgm:prSet presAssocID="{C84F8F0D-E6FD-4AA8-AB38-223D6E08C1E4}" presName="textNode" presStyleLbl="node1" presStyleIdx="1" presStyleCnt="3" custLinFactNeighborX="-28415" custLinFactNeighborY="351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391EBF-226C-4BD4-A442-7105AE16AA8F}" type="pres">
      <dgm:prSet presAssocID="{FCB4F9A8-944D-4FA6-95D6-B1774C906A9A}" presName="sibTrans" presStyleCnt="0"/>
      <dgm:spPr/>
    </dgm:pt>
    <dgm:pt modelId="{B240AAC8-DBB0-4BF4-A958-D60709352D21}" type="pres">
      <dgm:prSet presAssocID="{A1C1274B-267B-4AB6-97F9-EE32479A2133}" presName="textNode" presStyleLbl="node1" presStyleIdx="2" presStyleCnt="3" custLinFactNeighborX="5909" custLinFactNeighborY="336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C06981B-F21C-485F-B2BC-B6778C9A4791}" srcId="{C84F8F0D-E6FD-4AA8-AB38-223D6E08C1E4}" destId="{1C3E080F-74E9-4845-BDBE-E5119C127BC5}" srcOrd="0" destOrd="0" parTransId="{05D6E858-1085-4906-B9A1-3D76DDB4CB91}" sibTransId="{94560950-2C30-42A9-BD8F-DA1C12301452}"/>
    <dgm:cxn modelId="{7BF91BB9-40D7-4516-890A-0DE381D94F38}" type="presOf" srcId="{1C3E080F-74E9-4845-BDBE-E5119C127BC5}" destId="{D81BDCF6-5632-417B-893C-2F780033C410}" srcOrd="0" destOrd="1" presId="urn:microsoft.com/office/officeart/2005/8/layout/hProcess9"/>
    <dgm:cxn modelId="{4D384639-276F-43D6-B554-3E5352BA1FE3}" srcId="{45E1C7DC-560F-4A4A-8DFD-FE40244C3102}" destId="{A1C1274B-267B-4AB6-97F9-EE32479A2133}" srcOrd="2" destOrd="0" parTransId="{EA56C84A-7BCA-4534-AEAA-655484B4EAE8}" sibTransId="{83507427-6557-4FC0-811A-5ECA7F8CBE06}"/>
    <dgm:cxn modelId="{7EBF296F-B2FD-4F02-B10A-30C9B730258C}" type="presOf" srcId="{C84F8F0D-E6FD-4AA8-AB38-223D6E08C1E4}" destId="{D81BDCF6-5632-417B-893C-2F780033C410}" srcOrd="0" destOrd="0" presId="urn:microsoft.com/office/officeart/2005/8/layout/hProcess9"/>
    <dgm:cxn modelId="{5721AD35-F33B-4575-B615-0E06AECD7525}" srcId="{45E1C7DC-560F-4A4A-8DFD-FE40244C3102}" destId="{C84F8F0D-E6FD-4AA8-AB38-223D6E08C1E4}" srcOrd="1" destOrd="0" parTransId="{1FAAB152-73D6-45A0-8324-FE62A2D3E5E6}" sibTransId="{FCB4F9A8-944D-4FA6-95D6-B1774C906A9A}"/>
    <dgm:cxn modelId="{B75DAF0A-47D7-4DCA-A3E7-E27D1E419507}" type="presOf" srcId="{7426B370-086F-40C8-B180-D083B5A55A0E}" destId="{42E480E8-79DE-43D1-866C-141C0CAE4E2A}" srcOrd="0" destOrd="0" presId="urn:microsoft.com/office/officeart/2005/8/layout/hProcess9"/>
    <dgm:cxn modelId="{3A4E0C46-76A6-4D00-97D5-2E0BDF08B6AE}" type="presOf" srcId="{45E1C7DC-560F-4A4A-8DFD-FE40244C3102}" destId="{CBBD5D1A-971B-4F3A-8D9D-BB44CBEA234C}" srcOrd="0" destOrd="0" presId="urn:microsoft.com/office/officeart/2005/8/layout/hProcess9"/>
    <dgm:cxn modelId="{6F9AF446-6B5F-4DA1-91A4-DDB88B1C3B0E}" srcId="{45E1C7DC-560F-4A4A-8DFD-FE40244C3102}" destId="{7426B370-086F-40C8-B180-D083B5A55A0E}" srcOrd="0" destOrd="0" parTransId="{B97FE7EF-B9CC-44CF-A6F0-FA132A45A668}" sibTransId="{F992C2F4-2996-420E-9521-5B974F477776}"/>
    <dgm:cxn modelId="{E445F6A4-2CE4-42BE-A093-69BD6B062532}" type="presOf" srcId="{A1C1274B-267B-4AB6-97F9-EE32479A2133}" destId="{B240AAC8-DBB0-4BF4-A958-D60709352D21}" srcOrd="0" destOrd="0" presId="urn:microsoft.com/office/officeart/2005/8/layout/hProcess9"/>
    <dgm:cxn modelId="{0DA53F9D-7C8A-4DBB-AE86-5A5E8B999773}" type="presParOf" srcId="{CBBD5D1A-971B-4F3A-8D9D-BB44CBEA234C}" destId="{F67F01E4-664B-4545-B304-430E2E5F5E5C}" srcOrd="0" destOrd="0" presId="urn:microsoft.com/office/officeart/2005/8/layout/hProcess9"/>
    <dgm:cxn modelId="{9B9D9734-A221-439F-A87C-24F5F20E4763}" type="presParOf" srcId="{CBBD5D1A-971B-4F3A-8D9D-BB44CBEA234C}" destId="{4FF6FB47-87DF-4966-B217-8580A60CFBB5}" srcOrd="1" destOrd="0" presId="urn:microsoft.com/office/officeart/2005/8/layout/hProcess9"/>
    <dgm:cxn modelId="{171D5D59-988A-4059-B862-D035009520CF}" type="presParOf" srcId="{4FF6FB47-87DF-4966-B217-8580A60CFBB5}" destId="{42E480E8-79DE-43D1-866C-141C0CAE4E2A}" srcOrd="0" destOrd="0" presId="urn:microsoft.com/office/officeart/2005/8/layout/hProcess9"/>
    <dgm:cxn modelId="{337302E1-4E1D-4E5A-9000-A7588C011896}" type="presParOf" srcId="{4FF6FB47-87DF-4966-B217-8580A60CFBB5}" destId="{618813E0-D7F5-44A4-BF6F-C42701744999}" srcOrd="1" destOrd="0" presId="urn:microsoft.com/office/officeart/2005/8/layout/hProcess9"/>
    <dgm:cxn modelId="{B86E5726-1B99-4108-822F-2BE27C31F745}" type="presParOf" srcId="{4FF6FB47-87DF-4966-B217-8580A60CFBB5}" destId="{D81BDCF6-5632-417B-893C-2F780033C410}" srcOrd="2" destOrd="0" presId="urn:microsoft.com/office/officeart/2005/8/layout/hProcess9"/>
    <dgm:cxn modelId="{B54A155B-AB9B-4EE9-A921-624C42BF8232}" type="presParOf" srcId="{4FF6FB47-87DF-4966-B217-8580A60CFBB5}" destId="{3A391EBF-226C-4BD4-A442-7105AE16AA8F}" srcOrd="3" destOrd="0" presId="urn:microsoft.com/office/officeart/2005/8/layout/hProcess9"/>
    <dgm:cxn modelId="{615B60AB-8E6C-4FB5-8FCD-D8DCD24B2646}" type="presParOf" srcId="{4FF6FB47-87DF-4966-B217-8580A60CFBB5}" destId="{B240AAC8-DBB0-4BF4-A958-D60709352D21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B61C55A-C63E-475E-B15E-4505D6930200}" type="doc">
      <dgm:prSet loTypeId="urn:microsoft.com/office/officeart/2005/8/layout/vList2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430007B5-73ED-46B0-BB24-F13F8528492B}">
      <dgm:prSet/>
      <dgm:spPr/>
      <dgm:t>
        <a:bodyPr/>
        <a:lstStyle/>
        <a:p>
          <a:pPr rtl="0"/>
          <a:r>
            <a:rPr lang="en-US" b="0" i="0" dirty="0" smtClean="0">
              <a:solidFill>
                <a:schemeClr val="tx1"/>
              </a:solidFill>
            </a:rPr>
            <a:t>DATA-DRIVEN DECISIONS</a:t>
          </a:r>
          <a:endParaRPr lang="en-US" dirty="0">
            <a:solidFill>
              <a:schemeClr val="tx1"/>
            </a:solidFill>
          </a:endParaRPr>
        </a:p>
      </dgm:t>
    </dgm:pt>
    <dgm:pt modelId="{3A2C8878-2132-46E7-8920-6B6E0FCC7DA9}" type="parTrans" cxnId="{0118A0EA-A31C-48EA-B23A-F7D43D1307EB}">
      <dgm:prSet/>
      <dgm:spPr/>
      <dgm:t>
        <a:bodyPr/>
        <a:lstStyle/>
        <a:p>
          <a:endParaRPr lang="en-US"/>
        </a:p>
      </dgm:t>
    </dgm:pt>
    <dgm:pt modelId="{16E3DD42-D255-4CBF-95B6-BD46670D844C}" type="sibTrans" cxnId="{0118A0EA-A31C-48EA-B23A-F7D43D1307EB}">
      <dgm:prSet/>
      <dgm:spPr/>
      <dgm:t>
        <a:bodyPr/>
        <a:lstStyle/>
        <a:p>
          <a:endParaRPr lang="en-US"/>
        </a:p>
      </dgm:t>
    </dgm:pt>
    <dgm:pt modelId="{4152FF00-0DA4-4153-BFEA-C1C2DBFDDEAF}" type="pres">
      <dgm:prSet presAssocID="{2B61C55A-C63E-475E-B15E-4505D693020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B24EB22-D69B-428E-8566-36AFF749851C}" type="pres">
      <dgm:prSet presAssocID="{430007B5-73ED-46B0-BB24-F13F8528492B}" presName="parentText" presStyleLbl="node1" presStyleIdx="0" presStyleCnt="1" custLinFactNeighborX="1169" custLinFactNeighborY="1824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BFF3B01-21E3-429B-9063-2EC037F58875}" type="presOf" srcId="{2B61C55A-C63E-475E-B15E-4505D6930200}" destId="{4152FF00-0DA4-4153-BFEA-C1C2DBFDDEAF}" srcOrd="0" destOrd="0" presId="urn:microsoft.com/office/officeart/2005/8/layout/vList2"/>
    <dgm:cxn modelId="{2036B168-B7F5-47AE-A175-31723928306F}" type="presOf" srcId="{430007B5-73ED-46B0-BB24-F13F8528492B}" destId="{1B24EB22-D69B-428E-8566-36AFF749851C}" srcOrd="0" destOrd="0" presId="urn:microsoft.com/office/officeart/2005/8/layout/vList2"/>
    <dgm:cxn modelId="{0118A0EA-A31C-48EA-B23A-F7D43D1307EB}" srcId="{2B61C55A-C63E-475E-B15E-4505D6930200}" destId="{430007B5-73ED-46B0-BB24-F13F8528492B}" srcOrd="0" destOrd="0" parTransId="{3A2C8878-2132-46E7-8920-6B6E0FCC7DA9}" sibTransId="{16E3DD42-D255-4CBF-95B6-BD46670D844C}"/>
    <dgm:cxn modelId="{DC0B8136-61A7-4748-AF99-AF247E4B821E}" type="presParOf" srcId="{4152FF00-0DA4-4153-BFEA-C1C2DBFDDEAF}" destId="{1B24EB22-D69B-428E-8566-36AFF749851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3DF27AA-F833-4CDA-ABBE-C44C8A72F527}" type="doc">
      <dgm:prSet loTypeId="urn:microsoft.com/office/officeart/2005/8/layout/vList2" loCatId="list" qsTypeId="urn:microsoft.com/office/officeart/2005/8/quickstyle/simple1" qsCatId="simple" csTypeId="urn:microsoft.com/office/officeart/2005/8/colors/accent4_4" csCatId="accent4" phldr="1"/>
      <dgm:spPr/>
      <dgm:t>
        <a:bodyPr/>
        <a:lstStyle/>
        <a:p>
          <a:endParaRPr lang="en-US"/>
        </a:p>
      </dgm:t>
    </dgm:pt>
    <dgm:pt modelId="{526A9838-8CFB-4F5F-9A98-EE1148C8E670}">
      <dgm:prSet/>
      <dgm:spPr/>
      <dgm:t>
        <a:bodyPr/>
        <a:lstStyle/>
        <a:p>
          <a:pPr rtl="0"/>
          <a:r>
            <a:rPr lang="en-US" b="0" i="0" dirty="0" smtClean="0">
              <a:solidFill>
                <a:schemeClr val="tx1"/>
              </a:solidFill>
            </a:rPr>
            <a:t>STUDENT SELECTION FOR </a:t>
          </a:r>
          <a:r>
            <a:rPr lang="en-US" b="0" i="0" dirty="0" err="1" smtClean="0">
              <a:solidFill>
                <a:schemeClr val="tx1"/>
              </a:solidFill>
            </a:rPr>
            <a:t>AsU</a:t>
          </a:r>
          <a:r>
            <a:rPr lang="en-US" b="0" i="0" dirty="0" smtClean="0">
              <a:solidFill>
                <a:schemeClr val="tx1"/>
              </a:solidFill>
            </a:rPr>
            <a:t> GUIDE</a:t>
          </a:r>
          <a:endParaRPr lang="en-US" dirty="0">
            <a:solidFill>
              <a:schemeClr val="tx1"/>
            </a:solidFill>
          </a:endParaRPr>
        </a:p>
      </dgm:t>
    </dgm:pt>
    <dgm:pt modelId="{23F804B0-DB24-479A-AE10-5F5663A24938}" type="parTrans" cxnId="{32C6033E-32B0-4769-B611-90447F7F73C7}">
      <dgm:prSet/>
      <dgm:spPr/>
      <dgm:t>
        <a:bodyPr/>
        <a:lstStyle/>
        <a:p>
          <a:endParaRPr lang="en-US"/>
        </a:p>
      </dgm:t>
    </dgm:pt>
    <dgm:pt modelId="{B2618F5A-8145-49D3-98F7-835CCD72AA72}" type="sibTrans" cxnId="{32C6033E-32B0-4769-B611-90447F7F73C7}">
      <dgm:prSet/>
      <dgm:spPr/>
      <dgm:t>
        <a:bodyPr/>
        <a:lstStyle/>
        <a:p>
          <a:endParaRPr lang="en-US"/>
        </a:p>
      </dgm:t>
    </dgm:pt>
    <dgm:pt modelId="{D9A2C08B-C351-4AA4-990A-5C320D660B10}" type="pres">
      <dgm:prSet presAssocID="{23DF27AA-F833-4CDA-ABBE-C44C8A72F52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97B2C03-41FC-4A77-8C97-61926154E747}" type="pres">
      <dgm:prSet presAssocID="{526A9838-8CFB-4F5F-9A98-EE1148C8E670}" presName="parentText" presStyleLbl="node1" presStyleIdx="0" presStyleCnt="1" custLinFactNeighborX="-1471" custLinFactNeighborY="3656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87BEFF5-AD5E-4A65-9F69-E6754708D3F8}" type="presOf" srcId="{526A9838-8CFB-4F5F-9A98-EE1148C8E670}" destId="{097B2C03-41FC-4A77-8C97-61926154E747}" srcOrd="0" destOrd="0" presId="urn:microsoft.com/office/officeart/2005/8/layout/vList2"/>
    <dgm:cxn modelId="{32C6033E-32B0-4769-B611-90447F7F73C7}" srcId="{23DF27AA-F833-4CDA-ABBE-C44C8A72F527}" destId="{526A9838-8CFB-4F5F-9A98-EE1148C8E670}" srcOrd="0" destOrd="0" parTransId="{23F804B0-DB24-479A-AE10-5F5663A24938}" sibTransId="{B2618F5A-8145-49D3-98F7-835CCD72AA72}"/>
    <dgm:cxn modelId="{A91F80A6-7310-4BF8-A0FA-350AD6F77E63}" type="presOf" srcId="{23DF27AA-F833-4CDA-ABBE-C44C8A72F527}" destId="{D9A2C08B-C351-4AA4-990A-5C320D660B10}" srcOrd="0" destOrd="0" presId="urn:microsoft.com/office/officeart/2005/8/layout/vList2"/>
    <dgm:cxn modelId="{0EB5F573-9BB5-42DC-A2A9-433A405DCFAF}" type="presParOf" srcId="{D9A2C08B-C351-4AA4-990A-5C320D660B10}" destId="{097B2C03-41FC-4A77-8C97-61926154E74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5E1C7DC-560F-4A4A-8DFD-FE40244C3102}" type="doc">
      <dgm:prSet loTypeId="urn:microsoft.com/office/officeart/2005/8/layout/hProcess9" loCatId="process" qsTypeId="urn:microsoft.com/office/officeart/2005/8/quickstyle/simple1" qsCatId="simple" csTypeId="urn:microsoft.com/office/officeart/2005/8/colors/accent4_4" csCatId="accent4" phldr="1"/>
      <dgm:spPr/>
      <dgm:t>
        <a:bodyPr/>
        <a:lstStyle/>
        <a:p>
          <a:endParaRPr lang="en-US"/>
        </a:p>
      </dgm:t>
    </dgm:pt>
    <dgm:pt modelId="{7426B370-086F-40C8-B180-D083B5A55A0E}">
      <dgm:prSet/>
      <dgm:spPr>
        <a:solidFill>
          <a:schemeClr val="tx1">
            <a:lumMod val="85000"/>
            <a:lumOff val="15000"/>
          </a:schemeClr>
        </a:solidFill>
      </dgm:spPr>
      <dgm:t>
        <a:bodyPr/>
        <a:lstStyle/>
        <a:p>
          <a:pPr rtl="0"/>
          <a:r>
            <a:rPr lang="en-US" b="0" i="0" dirty="0" smtClean="0">
              <a:solidFill>
                <a:srgbClr val="FFC000"/>
              </a:solidFill>
            </a:rPr>
            <a:t>PRE</a:t>
          </a:r>
          <a:endParaRPr lang="en-US" dirty="0">
            <a:solidFill>
              <a:srgbClr val="FFC000"/>
            </a:solidFill>
          </a:endParaRPr>
        </a:p>
      </dgm:t>
    </dgm:pt>
    <dgm:pt modelId="{B97FE7EF-B9CC-44CF-A6F0-FA132A45A668}" type="parTrans" cxnId="{6F9AF446-6B5F-4DA1-91A4-DDB88B1C3B0E}">
      <dgm:prSet/>
      <dgm:spPr/>
      <dgm:t>
        <a:bodyPr/>
        <a:lstStyle/>
        <a:p>
          <a:endParaRPr lang="en-US"/>
        </a:p>
      </dgm:t>
    </dgm:pt>
    <dgm:pt modelId="{F992C2F4-2996-420E-9521-5B974F477776}" type="sibTrans" cxnId="{6F9AF446-6B5F-4DA1-91A4-DDB88B1C3B0E}">
      <dgm:prSet/>
      <dgm:spPr/>
      <dgm:t>
        <a:bodyPr/>
        <a:lstStyle/>
        <a:p>
          <a:endParaRPr lang="en-US"/>
        </a:p>
      </dgm:t>
    </dgm:pt>
    <dgm:pt modelId="{C84F8F0D-E6FD-4AA8-AB38-223D6E08C1E4}">
      <dgm:prSet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pPr algn="ctr" rtl="0"/>
          <a:endParaRPr lang="en-US" b="0" i="0" dirty="0" smtClean="0">
            <a:solidFill>
              <a:srgbClr val="FFC000"/>
            </a:solidFill>
          </a:endParaRPr>
        </a:p>
        <a:p>
          <a:pPr algn="ctr" rtl="0"/>
          <a:r>
            <a:rPr lang="en-US" b="0" i="0" dirty="0" smtClean="0">
              <a:solidFill>
                <a:srgbClr val="FFC000"/>
              </a:solidFill>
            </a:rPr>
            <a:t>POST</a:t>
          </a:r>
          <a:r>
            <a:rPr lang="en-US" b="0" i="0" dirty="0" smtClean="0">
              <a:solidFill>
                <a:schemeClr val="tx1"/>
              </a:solidFill>
            </a:rPr>
            <a:t>	</a:t>
          </a:r>
          <a:endParaRPr lang="en-US" dirty="0"/>
        </a:p>
      </dgm:t>
    </dgm:pt>
    <dgm:pt modelId="{1FAAB152-73D6-45A0-8324-FE62A2D3E5E6}" type="parTrans" cxnId="{5721AD35-F33B-4575-B615-0E06AECD7525}">
      <dgm:prSet/>
      <dgm:spPr/>
      <dgm:t>
        <a:bodyPr/>
        <a:lstStyle/>
        <a:p>
          <a:endParaRPr lang="en-US"/>
        </a:p>
      </dgm:t>
    </dgm:pt>
    <dgm:pt modelId="{FCB4F9A8-944D-4FA6-95D6-B1774C906A9A}" type="sibTrans" cxnId="{5721AD35-F33B-4575-B615-0E06AECD7525}">
      <dgm:prSet/>
      <dgm:spPr/>
      <dgm:t>
        <a:bodyPr/>
        <a:lstStyle/>
        <a:p>
          <a:endParaRPr lang="en-US"/>
        </a:p>
      </dgm:t>
    </dgm:pt>
    <dgm:pt modelId="{1C3E080F-74E9-4845-BDBE-E5119C127BC5}">
      <dgm:prSet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pPr algn="l" rtl="0"/>
          <a:endParaRPr lang="en-US" dirty="0"/>
        </a:p>
      </dgm:t>
    </dgm:pt>
    <dgm:pt modelId="{05D6E858-1085-4906-B9A1-3D76DDB4CB91}" type="parTrans" cxnId="{1C06981B-F21C-485F-B2BC-B6778C9A4791}">
      <dgm:prSet/>
      <dgm:spPr/>
      <dgm:t>
        <a:bodyPr/>
        <a:lstStyle/>
        <a:p>
          <a:endParaRPr lang="en-US"/>
        </a:p>
      </dgm:t>
    </dgm:pt>
    <dgm:pt modelId="{94560950-2C30-42A9-BD8F-DA1C12301452}" type="sibTrans" cxnId="{1C06981B-F21C-485F-B2BC-B6778C9A4791}">
      <dgm:prSet/>
      <dgm:spPr/>
      <dgm:t>
        <a:bodyPr/>
        <a:lstStyle/>
        <a:p>
          <a:endParaRPr lang="en-US"/>
        </a:p>
      </dgm:t>
    </dgm:pt>
    <dgm:pt modelId="{A1C1274B-267B-4AB6-97F9-EE32479A2133}">
      <dgm:prSet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b="0" i="0" dirty="0" smtClean="0">
            <a:solidFill>
              <a:srgbClr val="FFC000"/>
            </a:solidFill>
          </a:endParaRPr>
        </a:p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b="0" i="0" dirty="0" smtClean="0">
              <a:solidFill>
                <a:srgbClr val="FFC000"/>
              </a:solidFill>
            </a:rPr>
            <a:t>FOLLOW UP</a:t>
          </a:r>
          <a:endParaRPr lang="en-US" dirty="0" smtClean="0">
            <a:solidFill>
              <a:srgbClr val="FFC000"/>
            </a:solidFill>
          </a:endParaRPr>
        </a:p>
        <a:p>
          <a:pPr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dirty="0"/>
        </a:p>
      </dgm:t>
    </dgm:pt>
    <dgm:pt modelId="{EA56C84A-7BCA-4534-AEAA-655484B4EAE8}" type="parTrans" cxnId="{4D384639-276F-43D6-B554-3E5352BA1FE3}">
      <dgm:prSet/>
      <dgm:spPr/>
      <dgm:t>
        <a:bodyPr/>
        <a:lstStyle/>
        <a:p>
          <a:endParaRPr lang="en-US"/>
        </a:p>
      </dgm:t>
    </dgm:pt>
    <dgm:pt modelId="{83507427-6557-4FC0-811A-5ECA7F8CBE06}" type="sibTrans" cxnId="{4D384639-276F-43D6-B554-3E5352BA1FE3}">
      <dgm:prSet/>
      <dgm:spPr/>
      <dgm:t>
        <a:bodyPr/>
        <a:lstStyle/>
        <a:p>
          <a:endParaRPr lang="en-US"/>
        </a:p>
      </dgm:t>
    </dgm:pt>
    <dgm:pt modelId="{CBBD5D1A-971B-4F3A-8D9D-BB44CBEA234C}" type="pres">
      <dgm:prSet presAssocID="{45E1C7DC-560F-4A4A-8DFD-FE40244C3102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67F01E4-664B-4545-B304-430E2E5F5E5C}" type="pres">
      <dgm:prSet presAssocID="{45E1C7DC-560F-4A4A-8DFD-FE40244C3102}" presName="arrow" presStyleLbl="bgShp" presStyleIdx="0" presStyleCnt="1" custScaleX="117647" custLinFactNeighborX="-6022"/>
      <dgm:spPr>
        <a:solidFill>
          <a:schemeClr val="bg1">
            <a:lumMod val="85000"/>
          </a:schemeClr>
        </a:solidFill>
      </dgm:spPr>
    </dgm:pt>
    <dgm:pt modelId="{4FF6FB47-87DF-4966-B217-8580A60CFBB5}" type="pres">
      <dgm:prSet presAssocID="{45E1C7DC-560F-4A4A-8DFD-FE40244C3102}" presName="linearProcess" presStyleCnt="0"/>
      <dgm:spPr/>
    </dgm:pt>
    <dgm:pt modelId="{42E480E8-79DE-43D1-866C-141C0CAE4E2A}" type="pres">
      <dgm:prSet presAssocID="{7426B370-086F-40C8-B180-D083B5A55A0E}" presName="textNode" presStyleLbl="node1" presStyleIdx="0" presStyleCnt="3" custLinFactNeighborX="21872" custLinFactNeighborY="351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8813E0-D7F5-44A4-BF6F-C42701744999}" type="pres">
      <dgm:prSet presAssocID="{F992C2F4-2996-420E-9521-5B974F477776}" presName="sibTrans" presStyleCnt="0"/>
      <dgm:spPr/>
    </dgm:pt>
    <dgm:pt modelId="{D81BDCF6-5632-417B-893C-2F780033C410}" type="pres">
      <dgm:prSet presAssocID="{C84F8F0D-E6FD-4AA8-AB38-223D6E08C1E4}" presName="textNode" presStyleLbl="node1" presStyleIdx="1" presStyleCnt="3" custLinFactNeighborX="-21892" custLinFactNeighborY="358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391EBF-226C-4BD4-A442-7105AE16AA8F}" type="pres">
      <dgm:prSet presAssocID="{FCB4F9A8-944D-4FA6-95D6-B1774C906A9A}" presName="sibTrans" presStyleCnt="0"/>
      <dgm:spPr/>
    </dgm:pt>
    <dgm:pt modelId="{B240AAC8-DBB0-4BF4-A958-D60709352D21}" type="pres">
      <dgm:prSet presAssocID="{A1C1274B-267B-4AB6-97F9-EE32479A2133}" presName="textNode" presStyleLbl="node1" presStyleIdx="2" presStyleCnt="3" custLinFactNeighborX="-31602" custLinFactNeighborY="3457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721AD35-F33B-4575-B615-0E06AECD7525}" srcId="{45E1C7DC-560F-4A4A-8DFD-FE40244C3102}" destId="{C84F8F0D-E6FD-4AA8-AB38-223D6E08C1E4}" srcOrd="1" destOrd="0" parTransId="{1FAAB152-73D6-45A0-8324-FE62A2D3E5E6}" sibTransId="{FCB4F9A8-944D-4FA6-95D6-B1774C906A9A}"/>
    <dgm:cxn modelId="{D0DBF958-3A62-4F9C-80CD-ABB94380B031}" type="presOf" srcId="{C84F8F0D-E6FD-4AA8-AB38-223D6E08C1E4}" destId="{D81BDCF6-5632-417B-893C-2F780033C410}" srcOrd="0" destOrd="0" presId="urn:microsoft.com/office/officeart/2005/8/layout/hProcess9"/>
    <dgm:cxn modelId="{4BAA9269-201F-4EF8-9D97-89E733DB4E62}" type="presOf" srcId="{A1C1274B-267B-4AB6-97F9-EE32479A2133}" destId="{B240AAC8-DBB0-4BF4-A958-D60709352D21}" srcOrd="0" destOrd="0" presId="urn:microsoft.com/office/officeart/2005/8/layout/hProcess9"/>
    <dgm:cxn modelId="{C484ABF4-6B62-4EB1-ADEB-A3E04DB17FB1}" type="presOf" srcId="{7426B370-086F-40C8-B180-D083B5A55A0E}" destId="{42E480E8-79DE-43D1-866C-141C0CAE4E2A}" srcOrd="0" destOrd="0" presId="urn:microsoft.com/office/officeart/2005/8/layout/hProcess9"/>
    <dgm:cxn modelId="{896DF9EC-3B07-4D25-B19B-E0878DA0ACA7}" type="presOf" srcId="{45E1C7DC-560F-4A4A-8DFD-FE40244C3102}" destId="{CBBD5D1A-971B-4F3A-8D9D-BB44CBEA234C}" srcOrd="0" destOrd="0" presId="urn:microsoft.com/office/officeart/2005/8/layout/hProcess9"/>
    <dgm:cxn modelId="{FBE37D5F-687E-4534-AAB2-723FAAD1A7F7}" type="presOf" srcId="{1C3E080F-74E9-4845-BDBE-E5119C127BC5}" destId="{D81BDCF6-5632-417B-893C-2F780033C410}" srcOrd="0" destOrd="1" presId="urn:microsoft.com/office/officeart/2005/8/layout/hProcess9"/>
    <dgm:cxn modelId="{1C06981B-F21C-485F-B2BC-B6778C9A4791}" srcId="{C84F8F0D-E6FD-4AA8-AB38-223D6E08C1E4}" destId="{1C3E080F-74E9-4845-BDBE-E5119C127BC5}" srcOrd="0" destOrd="0" parTransId="{05D6E858-1085-4906-B9A1-3D76DDB4CB91}" sibTransId="{94560950-2C30-42A9-BD8F-DA1C12301452}"/>
    <dgm:cxn modelId="{4D384639-276F-43D6-B554-3E5352BA1FE3}" srcId="{45E1C7DC-560F-4A4A-8DFD-FE40244C3102}" destId="{A1C1274B-267B-4AB6-97F9-EE32479A2133}" srcOrd="2" destOrd="0" parTransId="{EA56C84A-7BCA-4534-AEAA-655484B4EAE8}" sibTransId="{83507427-6557-4FC0-811A-5ECA7F8CBE06}"/>
    <dgm:cxn modelId="{6F9AF446-6B5F-4DA1-91A4-DDB88B1C3B0E}" srcId="{45E1C7DC-560F-4A4A-8DFD-FE40244C3102}" destId="{7426B370-086F-40C8-B180-D083B5A55A0E}" srcOrd="0" destOrd="0" parTransId="{B97FE7EF-B9CC-44CF-A6F0-FA132A45A668}" sibTransId="{F992C2F4-2996-420E-9521-5B974F477776}"/>
    <dgm:cxn modelId="{AD0E4A2F-0A74-4527-A89B-84A662075EDA}" type="presParOf" srcId="{CBBD5D1A-971B-4F3A-8D9D-BB44CBEA234C}" destId="{F67F01E4-664B-4545-B304-430E2E5F5E5C}" srcOrd="0" destOrd="0" presId="urn:microsoft.com/office/officeart/2005/8/layout/hProcess9"/>
    <dgm:cxn modelId="{B90F704E-657B-4277-90FB-51528DDE33E8}" type="presParOf" srcId="{CBBD5D1A-971B-4F3A-8D9D-BB44CBEA234C}" destId="{4FF6FB47-87DF-4966-B217-8580A60CFBB5}" srcOrd="1" destOrd="0" presId="urn:microsoft.com/office/officeart/2005/8/layout/hProcess9"/>
    <dgm:cxn modelId="{1391667F-3C9C-43DB-A40E-FB78EF8703E3}" type="presParOf" srcId="{4FF6FB47-87DF-4966-B217-8580A60CFBB5}" destId="{42E480E8-79DE-43D1-866C-141C0CAE4E2A}" srcOrd="0" destOrd="0" presId="urn:microsoft.com/office/officeart/2005/8/layout/hProcess9"/>
    <dgm:cxn modelId="{C6A9BD81-4A1D-470A-9D48-2EFD9C80B3B7}" type="presParOf" srcId="{4FF6FB47-87DF-4966-B217-8580A60CFBB5}" destId="{618813E0-D7F5-44A4-BF6F-C42701744999}" srcOrd="1" destOrd="0" presId="urn:microsoft.com/office/officeart/2005/8/layout/hProcess9"/>
    <dgm:cxn modelId="{C5AE8DED-F145-46FA-AE85-50BCF0D71B95}" type="presParOf" srcId="{4FF6FB47-87DF-4966-B217-8580A60CFBB5}" destId="{D81BDCF6-5632-417B-893C-2F780033C410}" srcOrd="2" destOrd="0" presId="urn:microsoft.com/office/officeart/2005/8/layout/hProcess9"/>
    <dgm:cxn modelId="{24432899-4F01-4519-ABDA-222ABA685E85}" type="presParOf" srcId="{4FF6FB47-87DF-4966-B217-8580A60CFBB5}" destId="{3A391EBF-226C-4BD4-A442-7105AE16AA8F}" srcOrd="3" destOrd="0" presId="urn:microsoft.com/office/officeart/2005/8/layout/hProcess9"/>
    <dgm:cxn modelId="{E15F04DA-1CA1-4F93-837C-0AFCDA6E2400}" type="presParOf" srcId="{4FF6FB47-87DF-4966-B217-8580A60CFBB5}" destId="{B240AAC8-DBB0-4BF4-A958-D60709352D21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0.53101</cdr:x>
      <cdr:y>0.42352</cdr:y>
    </cdr:from>
    <cdr:to>
      <cdr:x>0.83101</cdr:x>
      <cdr:y>0.50744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51417" y="1951127"/>
          <a:ext cx="1328468" cy="3866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2000" dirty="0" smtClean="0">
              <a:solidFill>
                <a:schemeClr val="accent6">
                  <a:lumMod val="50000"/>
                </a:schemeClr>
              </a:solidFill>
            </a:rPr>
            <a:t>2.17</a:t>
          </a:r>
          <a:endParaRPr lang="en-US" sz="2000" dirty="0">
            <a:solidFill>
              <a:schemeClr val="accent6">
                <a:lumMod val="50000"/>
              </a:schemeClr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D2258C2-3C6C-42E6-AFDA-ED53C0178294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0E76DDC-FA40-446D-A37E-52523CC91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8079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1" y="0"/>
            <a:ext cx="3037839" cy="466434"/>
          </a:xfrm>
          <a:prstGeom prst="rect">
            <a:avLst/>
          </a:prstGeom>
          <a:noFill/>
          <a:ln>
            <a:noFill/>
          </a:ln>
        </p:spPr>
        <p:txBody>
          <a:bodyPr lIns="93162" tIns="93162" rIns="93162" bIns="93162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65887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31774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9766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63547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329434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95321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61208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727094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970937" y="0"/>
            <a:ext cx="3037839" cy="466434"/>
          </a:xfrm>
          <a:prstGeom prst="rect">
            <a:avLst/>
          </a:prstGeom>
          <a:noFill/>
          <a:ln>
            <a:noFill/>
          </a:ln>
        </p:spPr>
        <p:txBody>
          <a:bodyPr lIns="93162" tIns="93162" rIns="93162" bIns="93162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65887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31774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9766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63547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329434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95321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61208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727094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319" cy="3660458"/>
          </a:xfrm>
          <a:prstGeom prst="rect">
            <a:avLst/>
          </a:prstGeom>
          <a:noFill/>
          <a:ln>
            <a:noFill/>
          </a:ln>
        </p:spPr>
        <p:txBody>
          <a:bodyPr lIns="93162" tIns="93162" rIns="93162" bIns="93162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1" y="8829967"/>
            <a:ext cx="3037839" cy="466432"/>
          </a:xfrm>
          <a:prstGeom prst="rect">
            <a:avLst/>
          </a:prstGeom>
          <a:noFill/>
          <a:ln>
            <a:noFill/>
          </a:ln>
        </p:spPr>
        <p:txBody>
          <a:bodyPr lIns="93162" tIns="93162" rIns="93162" bIns="93162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65887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31774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9766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63547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329434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95321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61208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727094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39" cy="466432"/>
          </a:xfrm>
          <a:prstGeom prst="rect">
            <a:avLst/>
          </a:prstGeom>
          <a:noFill/>
          <a:ln>
            <a:noFill/>
          </a:ln>
        </p:spPr>
        <p:txBody>
          <a:bodyPr lIns="93162" tIns="46568" rIns="93162" bIns="46568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5289648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319" cy="3660458"/>
          </a:xfrm>
          <a:prstGeom prst="rect">
            <a:avLst/>
          </a:prstGeom>
          <a:noFill/>
          <a:ln>
            <a:noFill/>
          </a:ln>
        </p:spPr>
        <p:txBody>
          <a:bodyPr lIns="93162" tIns="46568" rIns="93162" bIns="46568" anchor="t" anchorCtr="0">
            <a:noAutofit/>
          </a:bodyPr>
          <a:lstStyle/>
          <a:p>
            <a:pPr>
              <a:buSzPct val="25000"/>
            </a:pPr>
            <a:endParaRPr lang="en-US" dirty="0"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39" cy="466432"/>
          </a:xfrm>
          <a:prstGeom prst="rect">
            <a:avLst/>
          </a:prstGeom>
          <a:noFill/>
          <a:ln>
            <a:noFill/>
          </a:ln>
        </p:spPr>
        <p:txBody>
          <a:bodyPr lIns="93162" tIns="46568" rIns="93162" bIns="46568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25900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10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15324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11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10983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319" cy="3660458"/>
          </a:xfrm>
          <a:prstGeom prst="rect">
            <a:avLst/>
          </a:prstGeom>
          <a:noFill/>
          <a:ln>
            <a:noFill/>
          </a:ln>
        </p:spPr>
        <p:txBody>
          <a:bodyPr lIns="93162" tIns="46568" rIns="93162" bIns="46568" anchor="t" anchorCtr="0">
            <a:noAutofit/>
          </a:bodyPr>
          <a:lstStyle/>
          <a:p>
            <a:pPr>
              <a:buSzPct val="25000"/>
            </a:pPr>
            <a:endParaRPr lang="en-US" dirty="0"/>
          </a:p>
        </p:txBody>
      </p:sp>
      <p:sp>
        <p:nvSpPr>
          <p:cNvPr id="114" name="Shape 114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39" cy="466432"/>
          </a:xfrm>
          <a:prstGeom prst="rect">
            <a:avLst/>
          </a:prstGeom>
          <a:noFill/>
          <a:ln>
            <a:noFill/>
          </a:ln>
        </p:spPr>
        <p:txBody>
          <a:bodyPr lIns="93162" tIns="46568" rIns="93162" bIns="46568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12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49923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 dirty="0"/>
          </a:p>
        </p:txBody>
      </p:sp>
      <p:sp>
        <p:nvSpPr>
          <p:cNvPr id="120" name="Shape 120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40" cy="466345"/>
          </a:xfrm>
          <a:prstGeom prst="rect">
            <a:avLst/>
          </a:prstGeom>
        </p:spPr>
        <p:txBody>
          <a:bodyPr lIns="93162" tIns="46568" rIns="93162" bIns="46568" anchor="b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ct val="25000"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4598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40" cy="466345"/>
          </a:xfrm>
          <a:prstGeom prst="rect">
            <a:avLst/>
          </a:prstGeom>
        </p:spPr>
        <p:txBody>
          <a:bodyPr lIns="93162" tIns="46568" rIns="93162" bIns="46568" anchor="b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ct val="25000"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0613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319" cy="3660458"/>
          </a:xfrm>
          <a:prstGeom prst="rect">
            <a:avLst/>
          </a:prstGeom>
          <a:noFill/>
          <a:ln>
            <a:noFill/>
          </a:ln>
        </p:spPr>
        <p:txBody>
          <a:bodyPr lIns="93162" tIns="46568" rIns="93162" bIns="46568" anchor="t" anchorCtr="0">
            <a:noAutofit/>
          </a:bodyPr>
          <a:lstStyle/>
          <a:p>
            <a:pPr>
              <a:buSzPct val="25000"/>
            </a:pPr>
            <a:endParaRPr lang="en-US" dirty="0"/>
          </a:p>
        </p:txBody>
      </p:sp>
      <p:sp>
        <p:nvSpPr>
          <p:cNvPr id="126" name="Shape 126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39" cy="466432"/>
          </a:xfrm>
          <a:prstGeom prst="rect">
            <a:avLst/>
          </a:prstGeom>
          <a:noFill/>
          <a:ln>
            <a:noFill/>
          </a:ln>
        </p:spPr>
        <p:txBody>
          <a:bodyPr lIns="93162" tIns="46568" rIns="93162" bIns="46568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15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60433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319" cy="3660458"/>
          </a:xfrm>
          <a:prstGeom prst="rect">
            <a:avLst/>
          </a:prstGeom>
          <a:noFill/>
          <a:ln>
            <a:noFill/>
          </a:ln>
        </p:spPr>
        <p:txBody>
          <a:bodyPr lIns="93162" tIns="46568" rIns="93162" bIns="46568" anchor="t" anchorCtr="0">
            <a:noAutofit/>
          </a:bodyPr>
          <a:lstStyle/>
          <a:p>
            <a:pPr>
              <a:buSzPct val="25000"/>
            </a:pPr>
            <a:endParaRPr lang="en-US" dirty="0"/>
          </a:p>
        </p:txBody>
      </p:sp>
      <p:sp>
        <p:nvSpPr>
          <p:cNvPr id="132" name="Shape 132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39" cy="466432"/>
          </a:xfrm>
          <a:prstGeom prst="rect">
            <a:avLst/>
          </a:prstGeom>
          <a:noFill/>
          <a:ln>
            <a:noFill/>
          </a:ln>
        </p:spPr>
        <p:txBody>
          <a:bodyPr lIns="93162" tIns="46568" rIns="93162" bIns="46568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16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04121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319" cy="3660458"/>
          </a:xfrm>
          <a:prstGeom prst="rect">
            <a:avLst/>
          </a:prstGeom>
          <a:noFill/>
          <a:ln>
            <a:noFill/>
          </a:ln>
        </p:spPr>
        <p:txBody>
          <a:bodyPr lIns="93162" tIns="46568" rIns="93162" bIns="46568" anchor="t" anchorCtr="0">
            <a:noAutofit/>
          </a:bodyPr>
          <a:lstStyle/>
          <a:p>
            <a:pPr>
              <a:buSzPct val="25000"/>
            </a:pPr>
            <a:endParaRPr lang="en-US" dirty="0"/>
          </a:p>
        </p:txBody>
      </p:sp>
      <p:sp>
        <p:nvSpPr>
          <p:cNvPr id="138" name="Shape 138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39" cy="466432"/>
          </a:xfrm>
          <a:prstGeom prst="rect">
            <a:avLst/>
          </a:prstGeom>
          <a:noFill/>
          <a:ln>
            <a:noFill/>
          </a:ln>
        </p:spPr>
        <p:txBody>
          <a:bodyPr lIns="93162" tIns="46568" rIns="93162" bIns="46568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17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61394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 lang="en-US" dirty="0"/>
          </a:p>
        </p:txBody>
      </p:sp>
      <p:sp>
        <p:nvSpPr>
          <p:cNvPr id="151" name="Shape 151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40" cy="466345"/>
          </a:xfrm>
          <a:prstGeom prst="rect">
            <a:avLst/>
          </a:prstGeom>
        </p:spPr>
        <p:txBody>
          <a:bodyPr lIns="93162" tIns="46568" rIns="93162" bIns="46568" anchor="b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ct val="25000"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5711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  <p:sp>
        <p:nvSpPr>
          <p:cNvPr id="160" name="Shape 160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40" cy="466345"/>
          </a:xfrm>
          <a:prstGeom prst="rect">
            <a:avLst/>
          </a:prstGeom>
        </p:spPr>
        <p:txBody>
          <a:bodyPr lIns="93162" tIns="46568" rIns="93162" bIns="46568" anchor="b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ct val="25000"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033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319" cy="3660458"/>
          </a:xfrm>
          <a:prstGeom prst="rect">
            <a:avLst/>
          </a:prstGeom>
          <a:noFill/>
          <a:ln>
            <a:noFill/>
          </a:ln>
        </p:spPr>
        <p:txBody>
          <a:bodyPr lIns="93162" tIns="46568" rIns="93162" bIns="46568" anchor="t" anchorCtr="0">
            <a:noAutofit/>
          </a:bodyPr>
          <a:lstStyle/>
          <a:p>
            <a:pPr>
              <a:buSzPct val="25000"/>
            </a:pPr>
            <a:endParaRPr lang="en-US" dirty="0"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39" cy="466432"/>
          </a:xfrm>
          <a:prstGeom prst="rect">
            <a:avLst/>
          </a:prstGeom>
          <a:noFill/>
          <a:ln>
            <a:noFill/>
          </a:ln>
        </p:spPr>
        <p:txBody>
          <a:bodyPr lIns="93162" tIns="46568" rIns="93162" bIns="46568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2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35888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 dirty="0"/>
          </a:p>
        </p:txBody>
      </p:sp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40" cy="466345"/>
          </a:xfrm>
          <a:prstGeom prst="rect">
            <a:avLst/>
          </a:prstGeom>
        </p:spPr>
        <p:txBody>
          <a:bodyPr lIns="93162" tIns="46568" rIns="93162" bIns="46568" anchor="b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ct val="25000"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759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 dirty="0"/>
          </a:p>
        </p:txBody>
      </p:sp>
      <p:sp>
        <p:nvSpPr>
          <p:cNvPr id="173" name="Shape 173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40" cy="466345"/>
          </a:xfrm>
          <a:prstGeom prst="rect">
            <a:avLst/>
          </a:prstGeom>
        </p:spPr>
        <p:txBody>
          <a:bodyPr lIns="93162" tIns="46568" rIns="93162" bIns="46568" anchor="b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ct val="25000"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1142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  <p:sp>
        <p:nvSpPr>
          <p:cNvPr id="181" name="Shape 181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40" cy="466345"/>
          </a:xfrm>
          <a:prstGeom prst="rect">
            <a:avLst/>
          </a:prstGeom>
        </p:spPr>
        <p:txBody>
          <a:bodyPr lIns="93162" tIns="46568" rIns="93162" bIns="46568" anchor="b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ct val="25000"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2054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 dirty="0"/>
          </a:p>
        </p:txBody>
      </p:sp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40" cy="466345"/>
          </a:xfrm>
          <a:prstGeom prst="rect">
            <a:avLst/>
          </a:prstGeom>
        </p:spPr>
        <p:txBody>
          <a:bodyPr lIns="93162" tIns="46568" rIns="93162" bIns="46568" anchor="b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ct val="25000"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7379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24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27720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  <p:sp>
        <p:nvSpPr>
          <p:cNvPr id="190" name="Shape 190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40" cy="466345"/>
          </a:xfrm>
          <a:prstGeom prst="rect">
            <a:avLst/>
          </a:prstGeom>
        </p:spPr>
        <p:txBody>
          <a:bodyPr lIns="93162" tIns="46568" rIns="93162" bIns="46568" anchor="b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ct val="25000"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9340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 lang="en-US" dirty="0" smtClean="0"/>
          </a:p>
        </p:txBody>
      </p:sp>
      <p:sp>
        <p:nvSpPr>
          <p:cNvPr id="197" name="Shape 197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40" cy="466345"/>
          </a:xfrm>
          <a:prstGeom prst="rect">
            <a:avLst/>
          </a:prstGeom>
        </p:spPr>
        <p:txBody>
          <a:bodyPr lIns="93162" tIns="46568" rIns="93162" bIns="46568" anchor="b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ct val="25000"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9217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27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84292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 dirty="0"/>
          </a:p>
        </p:txBody>
      </p:sp>
      <p:sp>
        <p:nvSpPr>
          <p:cNvPr id="228" name="Shape 228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40" cy="466345"/>
          </a:xfrm>
          <a:prstGeom prst="rect">
            <a:avLst/>
          </a:prstGeom>
        </p:spPr>
        <p:txBody>
          <a:bodyPr lIns="93162" tIns="46568" rIns="93162" bIns="46568" anchor="b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ct val="25000"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330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 dirty="0"/>
          </a:p>
        </p:txBody>
      </p:sp>
      <p:sp>
        <p:nvSpPr>
          <p:cNvPr id="203" name="Shape 203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40" cy="466345"/>
          </a:xfrm>
          <a:prstGeom prst="rect">
            <a:avLst/>
          </a:prstGeom>
        </p:spPr>
        <p:txBody>
          <a:bodyPr lIns="93162" tIns="46568" rIns="93162" bIns="46568" anchor="b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ct val="25000"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8892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319" cy="3660458"/>
          </a:xfrm>
          <a:prstGeom prst="rect">
            <a:avLst/>
          </a:prstGeom>
          <a:noFill/>
          <a:ln>
            <a:noFill/>
          </a:ln>
        </p:spPr>
        <p:txBody>
          <a:bodyPr lIns="93162" tIns="46568" rIns="93162" bIns="46568" anchor="t" anchorCtr="0">
            <a:noAutofit/>
          </a:bodyPr>
          <a:lstStyle/>
          <a:p>
            <a:pPr>
              <a:buSzPct val="25000"/>
            </a:pPr>
            <a:endParaRPr lang="en-US" dirty="0"/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39" cy="466432"/>
          </a:xfrm>
          <a:prstGeom prst="rect">
            <a:avLst/>
          </a:prstGeom>
          <a:noFill/>
          <a:ln>
            <a:noFill/>
          </a:ln>
        </p:spPr>
        <p:txBody>
          <a:bodyPr lIns="93162" tIns="46568" rIns="93162" bIns="46568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3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91043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  <p:sp>
        <p:nvSpPr>
          <p:cNvPr id="220" name="Shape 220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40" cy="466345"/>
          </a:xfrm>
          <a:prstGeom prst="rect">
            <a:avLst/>
          </a:prstGeom>
        </p:spPr>
        <p:txBody>
          <a:bodyPr lIns="93162" tIns="46568" rIns="93162" bIns="46568" anchor="b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ct val="25000"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5936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 dirty="0"/>
          </a:p>
        </p:txBody>
      </p:sp>
      <p:sp>
        <p:nvSpPr>
          <p:cNvPr id="212" name="Shape 212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40" cy="466345"/>
          </a:xfrm>
          <a:prstGeom prst="rect">
            <a:avLst/>
          </a:prstGeom>
        </p:spPr>
        <p:txBody>
          <a:bodyPr lIns="93162" tIns="46568" rIns="93162" bIns="46568" anchor="b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ct val="25000"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883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 dirty="0"/>
          </a:p>
        </p:txBody>
      </p:sp>
      <p:sp>
        <p:nvSpPr>
          <p:cNvPr id="212" name="Shape 212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40" cy="466345"/>
          </a:xfrm>
          <a:prstGeom prst="rect">
            <a:avLst/>
          </a:prstGeom>
        </p:spPr>
        <p:txBody>
          <a:bodyPr lIns="93162" tIns="46568" rIns="93162" bIns="46568" anchor="b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ct val="25000"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0351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 dirty="0"/>
          </a:p>
        </p:txBody>
      </p:sp>
      <p:sp>
        <p:nvSpPr>
          <p:cNvPr id="212" name="Shape 212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40" cy="466345"/>
          </a:xfrm>
          <a:prstGeom prst="rect">
            <a:avLst/>
          </a:prstGeom>
        </p:spPr>
        <p:txBody>
          <a:bodyPr lIns="93162" tIns="46568" rIns="93162" bIns="46568" anchor="b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ct val="25000"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24582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 dirty="0"/>
          </a:p>
        </p:txBody>
      </p:sp>
      <p:sp>
        <p:nvSpPr>
          <p:cNvPr id="212" name="Shape 212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40" cy="466345"/>
          </a:xfrm>
          <a:prstGeom prst="rect">
            <a:avLst/>
          </a:prstGeom>
        </p:spPr>
        <p:txBody>
          <a:bodyPr lIns="93162" tIns="46568" rIns="93162" bIns="46568" anchor="b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ct val="25000"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328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35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05157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36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335334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37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71626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38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09786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39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8573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319" cy="3660458"/>
          </a:xfrm>
          <a:prstGeom prst="rect">
            <a:avLst/>
          </a:prstGeom>
          <a:noFill/>
          <a:ln>
            <a:noFill/>
          </a:ln>
        </p:spPr>
        <p:txBody>
          <a:bodyPr lIns="93162" tIns="46568" rIns="93162" bIns="46568" anchor="t" anchorCtr="0">
            <a:noAutofit/>
          </a:bodyPr>
          <a:lstStyle/>
          <a:p>
            <a:pPr>
              <a:buSzPct val="25000"/>
            </a:pPr>
            <a:endParaRPr lang="en-US" dirty="0"/>
          </a:p>
        </p:txBody>
      </p:sp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39" cy="466432"/>
          </a:xfrm>
          <a:prstGeom prst="rect">
            <a:avLst/>
          </a:prstGeom>
          <a:noFill/>
          <a:ln>
            <a:noFill/>
          </a:ln>
        </p:spPr>
        <p:txBody>
          <a:bodyPr lIns="93162" tIns="46568" rIns="93162" bIns="46568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4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662445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40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898010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41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86467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42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133279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43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557628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44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682402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45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636031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46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594737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47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216205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48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360864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49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02163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319" cy="3660458"/>
          </a:xfrm>
          <a:prstGeom prst="rect">
            <a:avLst/>
          </a:prstGeom>
          <a:noFill/>
          <a:ln>
            <a:noFill/>
          </a:ln>
        </p:spPr>
        <p:txBody>
          <a:bodyPr lIns="93162" tIns="46568" rIns="93162" bIns="46568" anchor="t" anchorCtr="0">
            <a:noAutofit/>
          </a:bodyPr>
          <a:lstStyle/>
          <a:p>
            <a:pPr>
              <a:buSzPct val="25000"/>
            </a:pPr>
            <a:endParaRPr lang="en-US" dirty="0"/>
          </a:p>
        </p:txBody>
      </p:sp>
      <p:sp>
        <p:nvSpPr>
          <p:cNvPr id="78" name="Shape 78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39" cy="466432"/>
          </a:xfrm>
          <a:prstGeom prst="rect">
            <a:avLst/>
          </a:prstGeom>
          <a:noFill/>
          <a:ln>
            <a:noFill/>
          </a:ln>
        </p:spPr>
        <p:txBody>
          <a:bodyPr lIns="93162" tIns="46568" rIns="93162" bIns="46568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5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020437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50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437705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51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96519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319" cy="3660458"/>
          </a:xfrm>
          <a:prstGeom prst="rect">
            <a:avLst/>
          </a:prstGeom>
          <a:noFill/>
          <a:ln>
            <a:noFill/>
          </a:ln>
        </p:spPr>
        <p:txBody>
          <a:bodyPr lIns="93162" tIns="46568" rIns="93162" bIns="46568" anchor="t" anchorCtr="0">
            <a:noAutofit/>
          </a:bodyPr>
          <a:lstStyle/>
          <a:p>
            <a:pPr>
              <a:buSzPct val="25000"/>
            </a:pPr>
            <a:endParaRPr lang="en-US" dirty="0"/>
          </a:p>
        </p:txBody>
      </p:sp>
      <p:sp>
        <p:nvSpPr>
          <p:cNvPr id="84" name="Shape 84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39" cy="466432"/>
          </a:xfrm>
          <a:prstGeom prst="rect">
            <a:avLst/>
          </a:prstGeom>
          <a:noFill/>
          <a:ln>
            <a:noFill/>
          </a:ln>
        </p:spPr>
        <p:txBody>
          <a:bodyPr lIns="93162" tIns="46568" rIns="93162" bIns="46568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6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94556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319" cy="3660458"/>
          </a:xfrm>
          <a:prstGeom prst="rect">
            <a:avLst/>
          </a:prstGeom>
          <a:noFill/>
          <a:ln>
            <a:noFill/>
          </a:ln>
        </p:spPr>
        <p:txBody>
          <a:bodyPr lIns="93162" tIns="46568" rIns="93162" bIns="46568" anchor="t" anchorCtr="0">
            <a:noAutofit/>
          </a:bodyPr>
          <a:lstStyle/>
          <a:p>
            <a:pPr>
              <a:buSzPct val="25000"/>
            </a:pPr>
            <a:endParaRPr dirty="0"/>
          </a:p>
        </p:txBody>
      </p:sp>
      <p:sp>
        <p:nvSpPr>
          <p:cNvPr id="90" name="Shape 90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39" cy="466432"/>
          </a:xfrm>
          <a:prstGeom prst="rect">
            <a:avLst/>
          </a:prstGeom>
          <a:noFill/>
          <a:ln>
            <a:noFill/>
          </a:ln>
        </p:spPr>
        <p:txBody>
          <a:bodyPr lIns="93162" tIns="46568" rIns="93162" bIns="46568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7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80114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8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94704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9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3655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685800" y="1122362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Shape 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Shape 20"/>
          <p:cNvSpPr txBox="1">
            <a:spLocks noGrp="1"/>
          </p:cNvSpPr>
          <p:nvPr>
            <p:ph type="body" idx="2"/>
          </p:nvPr>
        </p:nvSpPr>
        <p:spPr>
          <a:xfrm>
            <a:off x="1143000" y="881062"/>
            <a:ext cx="6735762" cy="4981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Shape 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1176337" y="1241425"/>
            <a:ext cx="7346950" cy="47259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7D052B4-83FA-4255-8251-C1507D14844A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2DDC8F2-43A8-4982-8F68-33285D756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653521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24F77A8-66B6-8746-B6F4-8AE62C7CFB98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BABB28C-3523-FD4C-869E-E57C69D6D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371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pic>
        <p:nvPicPr>
          <p:cNvPr id="11" name="Shape 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1534884" y="3429001"/>
            <a:ext cx="6980464" cy="12491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68" r:id="rId3"/>
    <p:sldLayoutId id="2147483669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13" Type="http://schemas.openxmlformats.org/officeDocument/2006/relationships/diagramData" Target="../diagrams/data8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17" Type="http://schemas.microsoft.com/office/2007/relationships/diagramDrawing" Target="../diagrams/drawing8.xml"/><Relationship Id="rId2" Type="http://schemas.openxmlformats.org/officeDocument/2006/relationships/notesSlide" Target="../notesSlides/notesSlide20.xml"/><Relationship Id="rId16" Type="http://schemas.openxmlformats.org/officeDocument/2006/relationships/diagramColors" Target="../diagrams/colors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Relationship Id="rId14" Type="http://schemas.openxmlformats.org/officeDocument/2006/relationships/diagramLayout" Target="../diagrams/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13" Type="http://schemas.openxmlformats.org/officeDocument/2006/relationships/diagramData" Target="../diagrams/data11.xml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microsoft.com/office/2007/relationships/diagramDrawing" Target="../diagrams/drawing10.xml"/><Relationship Id="rId17" Type="http://schemas.microsoft.com/office/2007/relationships/diagramDrawing" Target="../diagrams/drawing11.xml"/><Relationship Id="rId2" Type="http://schemas.openxmlformats.org/officeDocument/2006/relationships/notesSlide" Target="../notesSlides/notesSlide23.xml"/><Relationship Id="rId16" Type="http://schemas.openxmlformats.org/officeDocument/2006/relationships/diagramColors" Target="../diagrams/colors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11" Type="http://schemas.openxmlformats.org/officeDocument/2006/relationships/diagramColors" Target="../diagrams/colors10.xml"/><Relationship Id="rId5" Type="http://schemas.openxmlformats.org/officeDocument/2006/relationships/diagramQuickStyle" Target="../diagrams/quickStyle9.xml"/><Relationship Id="rId15" Type="http://schemas.openxmlformats.org/officeDocument/2006/relationships/diagramQuickStyle" Target="../diagrams/quickStyle11.xml"/><Relationship Id="rId10" Type="http://schemas.openxmlformats.org/officeDocument/2006/relationships/diagramQuickStyle" Target="../diagrams/quickStyle10.xml"/><Relationship Id="rId4" Type="http://schemas.openxmlformats.org/officeDocument/2006/relationships/diagramLayout" Target="../diagrams/layout9.xml"/><Relationship Id="rId9" Type="http://schemas.openxmlformats.org/officeDocument/2006/relationships/diagramLayout" Target="../diagrams/layout10.xml"/><Relationship Id="rId14" Type="http://schemas.openxmlformats.org/officeDocument/2006/relationships/diagramLayout" Target="../diagrams/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21.png"/><Relationship Id="rId7" Type="http://schemas.openxmlformats.org/officeDocument/2006/relationships/diagramColors" Target="../diagrams/colors12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Relationship Id="rId9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mailto:tunstillbj@appstate.edu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Shape 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9073" y="298736"/>
            <a:ext cx="3777457" cy="2744713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Shape 47"/>
          <p:cNvSpPr txBox="1"/>
          <p:nvPr/>
        </p:nvSpPr>
        <p:spPr>
          <a:xfrm>
            <a:off x="164122" y="3188676"/>
            <a:ext cx="8800123" cy="301620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ENTREPRENEURIAL MINDSETS FOR WESTERN NORTH CAROLINA YOUTH</a:t>
            </a:r>
          </a:p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Bradley J. </a:t>
            </a:r>
            <a:r>
              <a:rPr lang="en-US" sz="18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Tunstill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GEAR UP NC Appalachian Partnership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Appalachian State University</a:t>
            </a:r>
          </a:p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s for brad 6 17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1982"/>
            <a:ext cx="9257008" cy="69699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18717" y="6202392"/>
            <a:ext cx="1544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Hope Index 2015</a:t>
            </a:r>
          </a:p>
        </p:txBody>
      </p:sp>
    </p:spTree>
    <p:extLst>
      <p:ext uri="{BB962C8B-B14F-4D97-AF65-F5344CB8AC3E}">
        <p14:creationId xmlns:p14="http://schemas.microsoft.com/office/powerpoint/2010/main" val="234917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s for brad 6 17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43933" cy="69601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99872" y="6349041"/>
            <a:ext cx="1544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Hope Index 2015</a:t>
            </a:r>
          </a:p>
        </p:txBody>
      </p:sp>
    </p:spTree>
    <p:extLst>
      <p:ext uri="{BB962C8B-B14F-4D97-AF65-F5344CB8AC3E}">
        <p14:creationId xmlns:p14="http://schemas.microsoft.com/office/powerpoint/2010/main" val="279881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050957141"/>
              </p:ext>
            </p:extLst>
          </p:nvPr>
        </p:nvGraphicFramePr>
        <p:xfrm>
          <a:off x="694198" y="335338"/>
          <a:ext cx="7346950" cy="5383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892046498"/>
              </p:ext>
            </p:extLst>
          </p:nvPr>
        </p:nvGraphicFramePr>
        <p:xfrm>
          <a:off x="822960" y="1241425"/>
          <a:ext cx="7700327" cy="47259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16131" y="157942"/>
            <a:ext cx="35162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Regional Difficulties</a:t>
            </a:r>
          </a:p>
          <a:p>
            <a:r>
              <a:rPr lang="en-US" sz="3200" dirty="0" smtClean="0"/>
              <a:t>(NC)</a:t>
            </a:r>
            <a:endParaRPr lang="en-US" sz="3200" dirty="0"/>
          </a:p>
        </p:txBody>
      </p:sp>
      <p:sp>
        <p:nvSpPr>
          <p:cNvPr id="7" name="&quot;No&quot; Symbol 6"/>
          <p:cNvSpPr/>
          <p:nvPr/>
        </p:nvSpPr>
        <p:spPr>
          <a:xfrm>
            <a:off x="1555850" y="0"/>
            <a:ext cx="6234545" cy="5935288"/>
          </a:xfrm>
          <a:prstGeom prst="noSmoking">
            <a:avLst/>
          </a:prstGeom>
          <a:solidFill>
            <a:schemeClr val="tx2">
              <a:lumMod val="75000"/>
              <a:alpha val="2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685029693"/>
              </p:ext>
            </p:extLst>
          </p:nvPr>
        </p:nvGraphicFramePr>
        <p:xfrm>
          <a:off x="523702" y="315885"/>
          <a:ext cx="7999585" cy="5651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val="811420621"/>
              </p:ext>
            </p:extLst>
          </p:nvPr>
        </p:nvGraphicFramePr>
        <p:xfrm>
          <a:off x="806335" y="856212"/>
          <a:ext cx="7988529" cy="49128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141317" y="83128"/>
            <a:ext cx="28928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Economic Development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078369371"/>
              </p:ext>
            </p:extLst>
          </p:nvPr>
        </p:nvGraphicFramePr>
        <p:xfrm>
          <a:off x="868766" y="1246909"/>
          <a:ext cx="7543714" cy="48439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8189" y="0"/>
            <a:ext cx="34248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Well-Rounded Students/Citizens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4000" b="0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4000" b="0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4000" b="0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4000" b="0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4000" b="0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4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HOW?</a:t>
            </a:r>
          </a:p>
        </p:txBody>
      </p:sp>
      <p:pic>
        <p:nvPicPr>
          <p:cNvPr id="141" name="Shape 1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9099" y="737025"/>
            <a:ext cx="5545800" cy="348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444587" y="201575"/>
            <a:ext cx="7347000" cy="4725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-US" sz="4800" dirty="0" smtClean="0"/>
          </a:p>
          <a:p>
            <a:pPr lvl="0">
              <a:spcBef>
                <a:spcPts val="0"/>
              </a:spcBef>
              <a:buNone/>
            </a:pPr>
            <a:r>
              <a:rPr lang="en-US" sz="4800" dirty="0" smtClean="0"/>
              <a:t>Data</a:t>
            </a:r>
            <a:endParaRPr sz="4800" dirty="0"/>
          </a:p>
          <a:p>
            <a:pPr lvl="0" rtl="0">
              <a:spcBef>
                <a:spcPts val="0"/>
              </a:spcBef>
              <a:buNone/>
            </a:pPr>
            <a:endParaRPr lang="en-US" sz="4800" dirty="0" smtClean="0"/>
          </a:p>
          <a:p>
            <a:pPr lvl="0" rtl="0">
              <a:spcBef>
                <a:spcPts val="0"/>
              </a:spcBef>
              <a:buNone/>
            </a:pPr>
            <a:r>
              <a:rPr lang="en-US" sz="4800" dirty="0" smtClean="0"/>
              <a:t>Programming</a:t>
            </a:r>
            <a:r>
              <a:rPr lang="en-US" sz="4800" dirty="0"/>
              <a:t>		 </a:t>
            </a:r>
          </a:p>
          <a:p>
            <a:pPr lvl="0">
              <a:spcBef>
                <a:spcPts val="0"/>
              </a:spcBef>
              <a:buNone/>
            </a:pPr>
            <a:endParaRPr sz="4800" dirty="0"/>
          </a:p>
          <a:p>
            <a:pPr lvl="0">
              <a:spcBef>
                <a:spcPts val="0"/>
              </a:spcBef>
              <a:buNone/>
            </a:pPr>
            <a:endParaRPr lang="en-US" sz="4800" dirty="0" smtClean="0"/>
          </a:p>
          <a:p>
            <a:pPr lvl="0">
              <a:spcBef>
                <a:spcPts val="0"/>
              </a:spcBef>
              <a:buNone/>
            </a:pPr>
            <a:r>
              <a:rPr lang="en-US" sz="4800" dirty="0" smtClean="0"/>
              <a:t>Partnerships</a:t>
            </a:r>
            <a:endParaRPr lang="en-US" sz="4800" dirty="0"/>
          </a:p>
        </p:txBody>
      </p:sp>
      <p:pic>
        <p:nvPicPr>
          <p:cNvPr id="154" name="Shape 1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7487" y="201575"/>
            <a:ext cx="2828925" cy="161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Shape 155" descr="AsUGuide_nowhit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7710" y="1988649"/>
            <a:ext cx="2228513" cy="161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Shape 1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98300" y="4038362"/>
            <a:ext cx="2619375" cy="17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6600" dirty="0"/>
              <a:t>D</a:t>
            </a:r>
          </a:p>
          <a:p>
            <a:pPr lvl="0">
              <a:spcBef>
                <a:spcPts val="0"/>
              </a:spcBef>
              <a:buNone/>
            </a:pPr>
            <a:r>
              <a:rPr lang="en-US" sz="6600" dirty="0"/>
              <a:t>A</a:t>
            </a:r>
          </a:p>
          <a:p>
            <a:pPr lvl="0">
              <a:spcBef>
                <a:spcPts val="0"/>
              </a:spcBef>
              <a:buNone/>
            </a:pPr>
            <a:r>
              <a:rPr lang="en-US" sz="6600" dirty="0"/>
              <a:t>T</a:t>
            </a:r>
          </a:p>
          <a:p>
            <a:pPr lvl="0">
              <a:spcBef>
                <a:spcPts val="0"/>
              </a:spcBef>
              <a:buNone/>
            </a:pPr>
            <a:r>
              <a:rPr lang="en-US" sz="6600" dirty="0"/>
              <a:t>A</a:t>
            </a:r>
          </a:p>
        </p:txBody>
      </p:sp>
      <p:pic>
        <p:nvPicPr>
          <p:cNvPr id="163" name="Shape 1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4825" y="1241425"/>
            <a:ext cx="6318525" cy="335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176337" y="1274675"/>
            <a:ext cx="7346950" cy="47259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4000" b="0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4000" b="0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4000" b="0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4000" b="0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What does this mean?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4000" b="0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54" name="Shape 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18698" y="418264"/>
            <a:ext cx="7062229" cy="29291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129048981"/>
              </p:ext>
            </p:extLst>
          </p:nvPr>
        </p:nvGraphicFramePr>
        <p:xfrm>
          <a:off x="0" y="66502"/>
          <a:ext cx="9077497" cy="67914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604060277"/>
              </p:ext>
            </p:extLst>
          </p:nvPr>
        </p:nvGraphicFramePr>
        <p:xfrm>
          <a:off x="1263535" y="274320"/>
          <a:ext cx="6400800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452047165"/>
              </p:ext>
            </p:extLst>
          </p:nvPr>
        </p:nvGraphicFramePr>
        <p:xfrm>
          <a:off x="423949" y="1363287"/>
          <a:ext cx="8478982" cy="947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/>
          <p:nvPr/>
        </p:nvSpPr>
        <p:spPr>
          <a:xfrm>
            <a:off x="0" y="0"/>
            <a:ext cx="9144000" cy="135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6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Entrepreneurship Scale</a:t>
            </a:r>
          </a:p>
        </p:txBody>
      </p:sp>
      <p:sp>
        <p:nvSpPr>
          <p:cNvPr id="176" name="Shape 176"/>
          <p:cNvSpPr txBox="1"/>
          <p:nvPr/>
        </p:nvSpPr>
        <p:spPr>
          <a:xfrm>
            <a:off x="5819675" y="1807450"/>
            <a:ext cx="3000000" cy="338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342900" lvl="0" indent="-34290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Entrepreneur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questions allowed 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GEAR UP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hand select potential participants for our GUIDE weekends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Our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database allows us to narrow down overall results by county → school → student success</a:t>
            </a:r>
          </a:p>
        </p:txBody>
      </p:sp>
      <p:pic>
        <p:nvPicPr>
          <p:cNvPr id="177" name="Shape 177" descr="Entrepreneurship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518" y="1147378"/>
            <a:ext cx="5826000" cy="450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/>
          <p:nvPr/>
        </p:nvSpPr>
        <p:spPr>
          <a:xfrm>
            <a:off x="0" y="0"/>
            <a:ext cx="8973000" cy="175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6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Entrepreneurship Questions</a:t>
            </a:r>
          </a:p>
        </p:txBody>
      </p:sp>
      <p:sp>
        <p:nvSpPr>
          <p:cNvPr id="184" name="Shape 184"/>
          <p:cNvSpPr txBox="1"/>
          <p:nvPr/>
        </p:nvSpPr>
        <p:spPr>
          <a:xfrm>
            <a:off x="0" y="2063800"/>
            <a:ext cx="4691700" cy="3666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Taken from the Gallup-HOPE Index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rtl="0"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SzPct val="100000"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48%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GEAR UP students envisioned starting their own business</a:t>
            </a:r>
          </a:p>
          <a:p>
            <a:pPr marL="787400" lvl="1" indent="-33020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42% for the United States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rtl="0"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SzPct val="100000"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51%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had someone in their family who owned a business</a:t>
            </a:r>
          </a:p>
          <a:p>
            <a:pPr marL="787400" lvl="1" indent="-33020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32% for the United States*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rtl="0"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SzPct val="100000"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56%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indicated that they “like to invent things”</a:t>
            </a:r>
          </a:p>
          <a:p>
            <a:pPr marL="787400" lvl="1" indent="-33020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42% for the United States</a:t>
            </a:r>
          </a:p>
        </p:txBody>
      </p:sp>
      <p:pic>
        <p:nvPicPr>
          <p:cNvPr id="185" name="Shape 185" descr="Entrepreneurship Burke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76003" y="2093356"/>
            <a:ext cx="4668000" cy="360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Shape 186"/>
          <p:cNvSpPr txBox="1"/>
          <p:nvPr/>
        </p:nvSpPr>
        <p:spPr>
          <a:xfrm>
            <a:off x="222300" y="6191125"/>
            <a:ext cx="4289400" cy="55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800" dirty="0"/>
              <a:t>(2015 GALLUP-HOPE Index)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800" dirty="0"/>
              <a:t>* </a:t>
            </a:r>
            <a:r>
              <a:rPr lang="en-US" sz="800" dirty="0" smtClean="0"/>
              <a:t>2013 </a:t>
            </a:r>
            <a:r>
              <a:rPr lang="en-US" sz="800" dirty="0"/>
              <a:t>Results; Question was omitted from newest version of report</a:t>
            </a:r>
          </a:p>
          <a:p>
            <a:pPr lvl="0">
              <a:spcBef>
                <a:spcPts val="0"/>
              </a:spcBef>
              <a:buNone/>
            </a:pPr>
            <a:endParaRPr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0570194"/>
              </p:ext>
            </p:extLst>
          </p:nvPr>
        </p:nvGraphicFramePr>
        <p:xfrm>
          <a:off x="0" y="66502"/>
          <a:ext cx="9077497" cy="67914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967310837"/>
              </p:ext>
            </p:extLst>
          </p:nvPr>
        </p:nvGraphicFramePr>
        <p:xfrm>
          <a:off x="1263535" y="274320"/>
          <a:ext cx="6400800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4278124433"/>
              </p:ext>
            </p:extLst>
          </p:nvPr>
        </p:nvGraphicFramePr>
        <p:xfrm>
          <a:off x="423949" y="1363287"/>
          <a:ext cx="8478982" cy="947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168094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460065207"/>
              </p:ext>
            </p:extLst>
          </p:nvPr>
        </p:nvGraphicFramePr>
        <p:xfrm>
          <a:off x="808008" y="655608"/>
          <a:ext cx="4428226" cy="4606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029200" y="974785"/>
            <a:ext cx="397677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/>
            <a:r>
              <a:rPr lang="en-US" sz="1800" b="1" dirty="0" smtClean="0"/>
              <a:t>“Entrepreneurial Test” –SBA</a:t>
            </a:r>
          </a:p>
          <a:p>
            <a:pPr lvl="3"/>
            <a:endParaRPr lang="en-US" sz="1800" dirty="0" smtClean="0"/>
          </a:p>
          <a:p>
            <a:pPr lvl="3"/>
            <a:r>
              <a:rPr lang="en-US" sz="1800" u="sng" dirty="0" smtClean="0"/>
              <a:t>Scoring</a:t>
            </a:r>
          </a:p>
          <a:p>
            <a:pPr marL="285750" lvl="5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48-59- You have potential, but need to push yourself to become an entrepreneur</a:t>
            </a:r>
          </a:p>
          <a:p>
            <a:pPr lvl="5"/>
            <a:endParaRPr lang="en-US" sz="1800" dirty="0" smtClean="0"/>
          </a:p>
          <a:p>
            <a:pPr marL="285750" lvl="5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60-75 – Start a Business! You have the earmarks of an entrepreneur</a:t>
            </a:r>
          </a:p>
          <a:p>
            <a:pPr lvl="5"/>
            <a:endParaRPr lang="en-US" sz="1800" dirty="0" smtClean="0"/>
          </a:p>
          <a:p>
            <a:pPr marL="285750" lvl="5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2.17 Point Increase</a:t>
            </a:r>
          </a:p>
          <a:p>
            <a:pPr lvl="5"/>
            <a:endParaRPr lang="en-US" sz="1800" dirty="0" smtClean="0"/>
          </a:p>
          <a:p>
            <a:pPr marL="285750" lvl="6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Took group from “having potential” to being able to succeed as entrepreneur</a:t>
            </a:r>
          </a:p>
          <a:p>
            <a:pPr lvl="6"/>
            <a:endParaRPr lang="en-US" sz="1800" dirty="0" smtClean="0"/>
          </a:p>
          <a:p>
            <a:pPr marL="285750" lvl="6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OVERALL GROWTH!!</a:t>
            </a:r>
          </a:p>
        </p:txBody>
      </p:sp>
      <p:sp>
        <p:nvSpPr>
          <p:cNvPr id="8" name="Up Arrow 7"/>
          <p:cNvSpPr/>
          <p:nvPr/>
        </p:nvSpPr>
        <p:spPr>
          <a:xfrm>
            <a:off x="3653287" y="3122762"/>
            <a:ext cx="293298" cy="1623803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4619" y="5477774"/>
            <a:ext cx="213935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</a:t>
            </a:r>
            <a:r>
              <a:rPr lang="en-US" sz="900" dirty="0" smtClean="0"/>
              <a:t>35 students were given both pre and post assessments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56453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Shape 192" descr="AsUGuide_nowhit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6325" y="296124"/>
            <a:ext cx="5751348" cy="402129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195717446"/>
              </p:ext>
            </p:extLst>
          </p:nvPr>
        </p:nvGraphicFramePr>
        <p:xfrm>
          <a:off x="1387175" y="4566800"/>
          <a:ext cx="6468300" cy="121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449340856"/>
              </p:ext>
            </p:extLst>
          </p:nvPr>
        </p:nvGraphicFramePr>
        <p:xfrm>
          <a:off x="-25" y="-171451"/>
          <a:ext cx="9144000" cy="69296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90100"/>
            <a:ext cx="25840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6" descr="Image result for Pi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980" y="0"/>
            <a:ext cx="7421626" cy="59089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24687" y="2139351"/>
            <a:ext cx="31400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0000"/>
                </a:solidFill>
              </a:rPr>
              <a:t>3.14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56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1226213" y="1241424"/>
            <a:ext cx="7346950" cy="4725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1520714"/>
              </p:ext>
            </p:extLst>
          </p:nvPr>
        </p:nvGraphicFramePr>
        <p:xfrm>
          <a:off x="199504" y="0"/>
          <a:ext cx="8512233" cy="6808999"/>
        </p:xfrm>
        <a:graphic>
          <a:graphicData uri="http://schemas.openxmlformats.org/drawingml/2006/table">
            <a:tbl>
              <a:tblPr/>
              <a:tblGrid>
                <a:gridCol w="566339"/>
                <a:gridCol w="715072"/>
                <a:gridCol w="2471297"/>
                <a:gridCol w="1470190"/>
                <a:gridCol w="1086907"/>
                <a:gridCol w="1121235"/>
                <a:gridCol w="1081193"/>
              </a:tblGrid>
              <a:tr h="125194">
                <a:tc>
                  <a:txBody>
                    <a:bodyPr/>
                    <a:lstStyle/>
                    <a:p>
                      <a:pPr rtl="0" fontAlgn="b"/>
                      <a:endParaRPr lang="en-US" sz="1100" dirty="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902B1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06E1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02B1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106E1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06D1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06E1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t"/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GUIDE WEEKEND SCHEDULE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D06D1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06D1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06D1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E1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106D1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06C1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06D1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F06C1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0B31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06C1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30B31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0B31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0B31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</a:tr>
              <a:tr h="375583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 b="1" u="sng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Time Beginning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 b="1" u="sng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Time Ending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 b="1" u="sng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Event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 b="1" u="sng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Location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 b="1" u="sng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Presenter/Leader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 b="1" u="sng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Details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E1C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800" b="1" u="sng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Mindsets Key: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194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 b="1" u="sng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Friday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 dirty="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8321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12:00 PM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1:00 PM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Optional Lunch to Attendees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BRCC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8321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1:00 PM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1:30 PM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Check In, Drop Stuff in Cabins, Agenda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Cabins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Leaders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Team Diversity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</a:tr>
              <a:tr h="125194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1:30 PM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2:00 PM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Shark Tank Clip; Introductions 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BRCC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Leaders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Passion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</a:tr>
              <a:tr h="138321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2:00 PM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4:00 PM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GIC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BRCC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Broadstone Staff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Observent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</a:tr>
              <a:tr h="125194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4:00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5:00 AM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Marshmallow/Failure Challenge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BRCC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GEAR UP 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</a:tr>
              <a:tr h="125194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5:00 PM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6:30 PM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True Colors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BRCC Lodge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GEAR UP 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Persistence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</a:tr>
              <a:tr h="125194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6:30 PM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7:00 PM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Dinner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BRCC Cafeteria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Lodge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Story Telling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</a:tr>
              <a:tr h="125194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7:00 PM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7:15 AM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Creative Field Presentation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BRCC Lodge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ASU Faculty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Adventure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</a:tr>
              <a:tr h="125194"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 dirty="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Initiative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411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DD4"/>
                    </a:solidFill>
                  </a:tcPr>
                </a:tc>
              </a:tr>
              <a:tr h="250388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7:15 PM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9:30 PM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Idea Creation Include Pitch Prep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BRCC Lodge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GEAR UP/ASU FACULTY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0411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70411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0411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411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8321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10:00 PM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11:00 PM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Cabins/Lights Out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Leaders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8321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 b="1" u="sng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Saturday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 dirty="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194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8:00 AM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8:35 AM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Breakfast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BRCC Cafeteria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Leaders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8321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8:35 AM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9:00 AM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Review of Previous Days Learning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BRCC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Bradley/Jonathan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194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9:00 AM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12:00 PM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Indoor Climbing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BRCC Gym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BRLC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8321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12:00 PM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12:30 PM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Travel to ASU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Leaders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Katherine Harper</a:t>
                      </a: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E1C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8321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12:45 PM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1:30 PM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Lunch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Roess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Dining Hall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Leaders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 dirty="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194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1:30 PM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1:45 PM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Walk to Harper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Katherine Harper Hall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Group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194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1:45 PM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2:00 PM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Tour of Katherine Harper ID Space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Katherine Harper Hall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ASU FACULTY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388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2:15 PM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4:15 PM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Presentation Creation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Katherine Harper Hall Rm 11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GEAR UP/ASU FACULTY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388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4:15 PM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5:00 PM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Downtown Small Biz Tour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Art Mart/Anna Bananas/Wine 2 Water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Group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Split students /Park Downtown</a:t>
                      </a: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E1C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194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5:00 PM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5:45 PM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Dinner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Roess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Dining Hall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Group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388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6:00 PM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8:15 PM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Presentation Creation/Dry Run of Presentations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Katherine Harper Hall Room 11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Leaders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194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8:15 PM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8:30 AM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Travel To Campground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BRCC 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Leaders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194"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 dirty="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388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9:00 PM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10:00 PM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Campfire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BRCC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RAs Facilitate Activities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GYM also reserved</a:t>
                      </a: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E1C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8321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10:00 PM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11:00 PM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Cabins and Lights Out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BRCC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Leaders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 dirty="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5194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 b="1" u="sng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Sunday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 dirty="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194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8:00 AM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8:35 AM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Breakfast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Leaders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 dirty="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194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8:35 AM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9:00 AM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Pack/ Load up Vans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BRCC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Group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 dirty="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194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9:00 AM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9:30 AM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Review Presentations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ASU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Leaders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 dirty="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194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9:30 AM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89D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10:00 AM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864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Travel to ASU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8B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ASU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899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Leaders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8A3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 dirty="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388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9:00 AM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989D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864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89D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89D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761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10:00 AM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5864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8B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864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894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761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PARENT PROGRAMMING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58B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899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8B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8A0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761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Campus Tour/ Q&amp;A for Parents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F899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8A3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899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8AD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761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?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78A3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8A3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761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761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 dirty="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388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10:00 AM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189D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894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89D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10:45 AM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F894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8A0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894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Business Presentations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58A0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8AD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8A0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Peacock Hall 2nd Floor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F8AD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8AD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Panel/ Students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388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effectLst/>
                          <a:latin typeface="Calibri" panose="020F0502020204030204" pitchFamily="34" charset="0"/>
                        </a:rPr>
                        <a:t>10:45 AM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effectLst/>
                          <a:latin typeface="Calibri" panose="020F0502020204030204" pitchFamily="34" charset="0"/>
                        </a:rPr>
                        <a:t>11:15 AM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effectLst/>
                          <a:latin typeface="Calibri" panose="020F0502020204030204" pitchFamily="34" charset="0"/>
                        </a:rPr>
                        <a:t>Business Panel Breakout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effectLst/>
                          <a:latin typeface="Calibri" panose="020F0502020204030204" pitchFamily="34" charset="0"/>
                        </a:rPr>
                        <a:t>Peacock Hall 2nd Floor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effectLst/>
                          <a:latin typeface="Calibri" panose="020F0502020204030204" pitchFamily="34" charset="0"/>
                        </a:rPr>
                        <a:t>Leaders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0388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effectLst/>
                          <a:latin typeface="Calibri" panose="020F0502020204030204" pitchFamily="34" charset="0"/>
                        </a:rPr>
                        <a:t>11:15 AM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effectLst/>
                          <a:latin typeface="Calibri" panose="020F0502020204030204" pitchFamily="34" charset="0"/>
                        </a:rPr>
                        <a:t>11:30 AM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effectLst/>
                          <a:latin typeface="Calibri" panose="020F0502020204030204" pitchFamily="34" charset="0"/>
                        </a:rPr>
                        <a:t>Discussion about Club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effectLst/>
                          <a:latin typeface="Calibri" panose="020F0502020204030204" pitchFamily="34" charset="0"/>
                        </a:rPr>
                        <a:t>Peacock Hall 2nd Floor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effectLst/>
                          <a:latin typeface="Calibri" panose="020F0502020204030204" pitchFamily="34" charset="0"/>
                        </a:rPr>
                        <a:t>Leaders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0388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effectLst/>
                          <a:latin typeface="Calibri" panose="020F0502020204030204" pitchFamily="34" charset="0"/>
                        </a:rPr>
                        <a:t>11:30 AM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effectLst/>
                          <a:latin typeface="Calibri" panose="020F0502020204030204" pitchFamily="34" charset="0"/>
                        </a:rPr>
                        <a:t>12:00 PM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effectLst/>
                          <a:latin typeface="Calibri" panose="020F0502020204030204" pitchFamily="34" charset="0"/>
                        </a:rPr>
                        <a:t>Closing Activity/Reflection &amp; Graduation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effectLst/>
                          <a:latin typeface="Calibri" panose="020F0502020204030204" pitchFamily="34" charset="0"/>
                        </a:rPr>
                        <a:t>Peacock Hall 2nd Floor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effectLst/>
                          <a:latin typeface="Calibri" panose="020F0502020204030204" pitchFamily="34" charset="0"/>
                        </a:rPr>
                        <a:t>Leaders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8321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effectLst/>
                          <a:latin typeface="Calibri" panose="020F0502020204030204" pitchFamily="34" charset="0"/>
                        </a:rPr>
                        <a:t>12:15 PM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effectLst/>
                          <a:latin typeface="Calibri" panose="020F0502020204030204" pitchFamily="34" charset="0"/>
                        </a:rPr>
                        <a:t>Grab Bag Lunch and Depart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effectLst/>
                          <a:latin typeface="Calibri" panose="020F0502020204030204" pitchFamily="34" charset="0"/>
                        </a:rPr>
                        <a:t>Raley Circle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800">
                          <a:effectLst/>
                          <a:latin typeface="Calibri" panose="020F0502020204030204" pitchFamily="34" charset="0"/>
                        </a:rPr>
                        <a:t>Leaders</a:t>
                      </a:r>
                    </a:p>
                  </a:txBody>
                  <a:tcPr marL="2282" marR="2282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 dirty="0">
                        <a:effectLst/>
                      </a:endParaRPr>
                    </a:p>
                  </a:txBody>
                  <a:tcPr marL="2282" marR="2282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684600756"/>
              </p:ext>
            </p:extLst>
          </p:nvPr>
        </p:nvGraphicFramePr>
        <p:xfrm>
          <a:off x="1246900" y="249400"/>
          <a:ext cx="6561900" cy="841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6" name="Shape 206"/>
          <p:cNvSpPr txBox="1"/>
          <p:nvPr/>
        </p:nvSpPr>
        <p:spPr>
          <a:xfrm>
            <a:off x="125734" y="1465049"/>
            <a:ext cx="2649600" cy="520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  <a:p>
            <a:pPr lvl="0">
              <a:spcBef>
                <a:spcPts val="0"/>
              </a:spcBef>
              <a:buNone/>
            </a:pPr>
            <a:r>
              <a:rPr lang="en-US" sz="2400" dirty="0"/>
              <a:t>Shark Tank </a:t>
            </a:r>
            <a:r>
              <a:rPr lang="en-US" sz="2400" u="sng" dirty="0"/>
              <a:t>Introduction</a:t>
            </a:r>
          </a:p>
          <a:p>
            <a:pPr lvl="0">
              <a:spcBef>
                <a:spcPts val="0"/>
              </a:spcBef>
              <a:buNone/>
            </a:pPr>
            <a:endParaRPr sz="2400" dirty="0"/>
          </a:p>
          <a:p>
            <a:pPr marL="457200" lvl="0" indent="-381000" rtl="0">
              <a:spcBef>
                <a:spcPts val="0"/>
              </a:spcBef>
              <a:buSzPct val="100000"/>
              <a:buChar char="●"/>
            </a:pPr>
            <a:r>
              <a:rPr lang="en-US" sz="2400" dirty="0"/>
              <a:t>Introduce Weekend</a:t>
            </a:r>
          </a:p>
          <a:p>
            <a:pPr lvl="0" rtl="0">
              <a:spcBef>
                <a:spcPts val="0"/>
              </a:spcBef>
              <a:buNone/>
            </a:pPr>
            <a:endParaRPr sz="2400" dirty="0"/>
          </a:p>
          <a:p>
            <a:pPr marL="457200" lvl="0" indent="-381000" rtl="0">
              <a:spcBef>
                <a:spcPts val="0"/>
              </a:spcBef>
              <a:buSzPct val="100000"/>
              <a:buChar char="●"/>
            </a:pPr>
            <a:r>
              <a:rPr lang="en-US" sz="2400" dirty="0"/>
              <a:t>Relate students to kids their age </a:t>
            </a:r>
          </a:p>
          <a:p>
            <a:pPr lvl="0" rtl="0">
              <a:spcBef>
                <a:spcPts val="0"/>
              </a:spcBef>
              <a:buNone/>
            </a:pPr>
            <a:endParaRPr sz="2400" dirty="0"/>
          </a:p>
          <a:p>
            <a:pPr marL="457200" lvl="0" indent="-381000" rtl="0">
              <a:spcBef>
                <a:spcPts val="0"/>
              </a:spcBef>
              <a:buSzPct val="100000"/>
              <a:buChar char="●"/>
            </a:pPr>
            <a:r>
              <a:rPr lang="en-US" sz="2400" dirty="0"/>
              <a:t>Build Excitement!!</a:t>
            </a:r>
          </a:p>
          <a:p>
            <a:pPr lvl="0" rtl="0">
              <a:spcBef>
                <a:spcPts val="0"/>
              </a:spcBef>
              <a:buNone/>
            </a:pPr>
            <a:endParaRPr sz="2400" dirty="0"/>
          </a:p>
          <a:p>
            <a:pPr marL="457200" lvl="0" indent="-381000">
              <a:spcBef>
                <a:spcPts val="0"/>
              </a:spcBef>
              <a:buSzPct val="100000"/>
              <a:buChar char="●"/>
            </a:pPr>
            <a:r>
              <a:rPr lang="en-US" sz="2400" dirty="0"/>
              <a:t>PASSION</a:t>
            </a:r>
          </a:p>
          <a:p>
            <a:pPr lvl="0">
              <a:spcBef>
                <a:spcPts val="0"/>
              </a:spcBef>
              <a:buNone/>
            </a:pPr>
            <a:endParaRPr sz="2400" dirty="0"/>
          </a:p>
        </p:txBody>
      </p:sp>
      <p:pic>
        <p:nvPicPr>
          <p:cNvPr id="207" name="Shape 20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59083" y="1215725"/>
            <a:ext cx="5682769" cy="5455224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Shape 208"/>
          <p:cNvSpPr txBox="1"/>
          <p:nvPr/>
        </p:nvSpPr>
        <p:spPr>
          <a:xfrm>
            <a:off x="125734" y="1101580"/>
            <a:ext cx="1730100" cy="514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2400" u="sng" dirty="0"/>
              <a:t>DAY 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/>
          <p:nvPr/>
        </p:nvSpPr>
        <p:spPr>
          <a:xfrm>
            <a:off x="-167393" y="400511"/>
            <a:ext cx="9144000" cy="166199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Under College Access Partnerships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</a:p>
          <a:p>
            <a:pPr marL="742950" marR="0" lvl="1" indent="-28575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" name="Shape 61" descr="Upward Bound Logo Spring 2010 Precision-600x17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219" y="2904883"/>
            <a:ext cx="2474182" cy="701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Shape 62" descr="yes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43818" y="2813442"/>
            <a:ext cx="1362443" cy="1362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Shape 63" descr="Table Runner.jpg"/>
          <p:cNvPicPr preferRelativeResize="0"/>
          <p:nvPr/>
        </p:nvPicPr>
        <p:blipFill rotWithShape="1">
          <a:blip r:embed="rId5">
            <a:alphaModFix/>
          </a:blip>
          <a:srcRect t="70299" b="11559"/>
          <a:stretch/>
        </p:blipFill>
        <p:spPr>
          <a:xfrm>
            <a:off x="67697" y="2813442"/>
            <a:ext cx="2418099" cy="12441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" name="Shape 64"/>
          <p:cNvCxnSpPr/>
          <p:nvPr/>
        </p:nvCxnSpPr>
        <p:spPr>
          <a:xfrm>
            <a:off x="2596139" y="3550544"/>
            <a:ext cx="481723" cy="8760"/>
          </a:xfrm>
          <a:prstGeom prst="straightConnector1">
            <a:avLst/>
          </a:prstGeom>
          <a:noFill/>
          <a:ln w="12700" cap="flat" cmpd="sng">
            <a:solidFill>
              <a:srgbClr val="0C0C0C"/>
            </a:solidFill>
            <a:prstDash val="solid"/>
            <a:miter/>
            <a:headEnd type="none" w="med" len="med"/>
            <a:tailEnd type="stealth" w="lg" len="lg"/>
          </a:ln>
        </p:spPr>
      </p:cxnSp>
      <p:cxnSp>
        <p:nvCxnSpPr>
          <p:cNvPr id="65" name="Shape 65"/>
          <p:cNvCxnSpPr/>
          <p:nvPr/>
        </p:nvCxnSpPr>
        <p:spPr>
          <a:xfrm flipH="1">
            <a:off x="2160114" y="1398948"/>
            <a:ext cx="1007241" cy="954690"/>
          </a:xfrm>
          <a:prstGeom prst="straightConnector1">
            <a:avLst/>
          </a:prstGeom>
          <a:noFill/>
          <a:ln w="12700" cap="flat" cmpd="sng">
            <a:solidFill>
              <a:srgbClr val="0C0C0C"/>
            </a:solidFill>
            <a:prstDash val="solid"/>
            <a:miter/>
            <a:headEnd type="none" w="med" len="med"/>
            <a:tailEnd type="stealth" w="lg" len="lg"/>
          </a:ln>
        </p:spPr>
      </p:cxnSp>
      <p:cxnSp>
        <p:nvCxnSpPr>
          <p:cNvPr id="66" name="Shape 66"/>
          <p:cNvCxnSpPr/>
          <p:nvPr/>
        </p:nvCxnSpPr>
        <p:spPr>
          <a:xfrm>
            <a:off x="4364867" y="1398948"/>
            <a:ext cx="207351" cy="1097279"/>
          </a:xfrm>
          <a:prstGeom prst="straightConnector1">
            <a:avLst/>
          </a:prstGeom>
          <a:noFill/>
          <a:ln w="12700" cap="flat" cmpd="sng">
            <a:solidFill>
              <a:srgbClr val="0C0C0C"/>
            </a:solidFill>
            <a:prstDash val="solid"/>
            <a:miter/>
            <a:headEnd type="none" w="med" len="med"/>
            <a:tailEnd type="stealth" w="lg" len="lg"/>
          </a:ln>
        </p:spPr>
      </p:cxnSp>
      <p:pic>
        <p:nvPicPr>
          <p:cNvPr id="67" name="Shape 6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67085" y="2545891"/>
            <a:ext cx="1510016" cy="21200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8" name="Shape 68"/>
          <p:cNvCxnSpPr/>
          <p:nvPr/>
        </p:nvCxnSpPr>
        <p:spPr>
          <a:xfrm>
            <a:off x="5686391" y="1398948"/>
            <a:ext cx="1356426" cy="1097279"/>
          </a:xfrm>
          <a:prstGeom prst="straightConnector1">
            <a:avLst/>
          </a:prstGeom>
          <a:noFill/>
          <a:ln w="12700" cap="flat" cmpd="sng">
            <a:solidFill>
              <a:srgbClr val="0C0C0C"/>
            </a:solidFill>
            <a:prstDash val="solid"/>
            <a:miter/>
            <a:headEnd type="none" w="med" len="med"/>
            <a:tailEnd type="stealth" w="lg" len="lg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/>
          <p:nvPr/>
        </p:nvSpPr>
        <p:spPr>
          <a:xfrm>
            <a:off x="0" y="19290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None/>
            </a:pPr>
            <a:endParaRPr sz="2400"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None/>
            </a:pPr>
            <a:endParaRPr sz="3000" u="sng"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Clr>
                <a:srgbClr val="000000"/>
              </a:buClr>
              <a:buSzPct val="36666"/>
              <a:buFont typeface="Arial"/>
              <a:buNone/>
            </a:pPr>
            <a:r>
              <a:rPr lang="en-US" sz="3000" u="sng">
                <a:solidFill>
                  <a:schemeClr val="dk1"/>
                </a:solidFill>
              </a:rPr>
              <a:t>DAY 1</a:t>
            </a:r>
          </a:p>
          <a:p>
            <a:pPr lvl="0">
              <a:spcBef>
                <a:spcPts val="0"/>
              </a:spcBef>
              <a:buNone/>
            </a:pPr>
            <a:endParaRPr sz="240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-US" sz="2400" u="sng">
                <a:solidFill>
                  <a:schemeClr val="dk1"/>
                </a:solidFill>
              </a:rPr>
              <a:t>True Colors</a:t>
            </a:r>
          </a:p>
          <a:p>
            <a:pPr marL="457200" lvl="0" indent="-381000" rtl="0"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-US" sz="2400">
                <a:solidFill>
                  <a:schemeClr val="dk1"/>
                </a:solidFill>
              </a:rPr>
              <a:t>Personality inventory</a:t>
            </a:r>
          </a:p>
          <a:p>
            <a:pPr lvl="0" rtl="0">
              <a:spcBef>
                <a:spcPts val="0"/>
              </a:spcBef>
              <a:buNone/>
            </a:pPr>
            <a:endParaRPr sz="2400">
              <a:solidFill>
                <a:schemeClr val="dk1"/>
              </a:solidFill>
            </a:endParaRPr>
          </a:p>
          <a:p>
            <a:pPr marL="457200" lvl="0" indent="-381000" rtl="0"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-US" sz="2400">
                <a:solidFill>
                  <a:schemeClr val="dk1"/>
                </a:solidFill>
              </a:rPr>
              <a:t>Students learn about themselves</a:t>
            </a:r>
          </a:p>
          <a:p>
            <a:pPr lvl="0" rtl="0">
              <a:spcBef>
                <a:spcPts val="0"/>
              </a:spcBef>
              <a:buNone/>
            </a:pPr>
            <a:endParaRPr sz="2400">
              <a:solidFill>
                <a:schemeClr val="dk1"/>
              </a:solidFill>
            </a:endParaRPr>
          </a:p>
          <a:p>
            <a:pPr marL="457200" lvl="0" indent="-381000" rtl="0"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-US" sz="2400">
                <a:solidFill>
                  <a:schemeClr val="dk1"/>
                </a:solidFill>
              </a:rPr>
              <a:t>Used to split up groups </a:t>
            </a:r>
          </a:p>
          <a:p>
            <a:pPr lvl="0" rtl="0">
              <a:spcBef>
                <a:spcPts val="0"/>
              </a:spcBef>
              <a:buNone/>
            </a:pPr>
            <a:endParaRPr sz="2400">
              <a:solidFill>
                <a:schemeClr val="dk1"/>
              </a:solidFill>
            </a:endParaRPr>
          </a:p>
          <a:p>
            <a:pPr marL="457200" lvl="0" indent="-381000" rtl="0"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-US" sz="2400">
                <a:solidFill>
                  <a:schemeClr val="dk1"/>
                </a:solidFill>
              </a:rPr>
              <a:t>TEAM DIVERSITY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956708507"/>
              </p:ext>
            </p:extLst>
          </p:nvPr>
        </p:nvGraphicFramePr>
        <p:xfrm>
          <a:off x="1246900" y="249400"/>
          <a:ext cx="6561900" cy="841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24" name="Shape 224" descr="DSCN0869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86075" y="1293675"/>
            <a:ext cx="5855272" cy="5330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7113" y="1587729"/>
            <a:ext cx="5345084" cy="36825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oup 7"/>
          <p:cNvGrpSpPr/>
          <p:nvPr/>
        </p:nvGrpSpPr>
        <p:grpSpPr>
          <a:xfrm>
            <a:off x="1228705" y="259675"/>
            <a:ext cx="6561900" cy="818999"/>
            <a:chOff x="0" y="11400"/>
            <a:chExt cx="6561900" cy="818999"/>
          </a:xfrm>
        </p:grpSpPr>
        <p:sp>
          <p:nvSpPr>
            <p:cNvPr id="9" name="Rounded Rectangle 8"/>
            <p:cNvSpPr/>
            <p:nvPr/>
          </p:nvSpPr>
          <p:spPr>
            <a:xfrm>
              <a:off x="0" y="11400"/>
              <a:ext cx="6561900" cy="81899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ounded Rectangle 4"/>
            <p:cNvSpPr/>
            <p:nvPr/>
          </p:nvSpPr>
          <p:spPr>
            <a:xfrm>
              <a:off x="39980" y="51380"/>
              <a:ext cx="6481940" cy="7390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0" tIns="133350" rIns="133350" bIns="133350" numCol="1" spcCol="1270" anchor="ctr" anchorCtr="0">
              <a:noAutofit/>
            </a:bodyPr>
            <a:lstStyle/>
            <a:p>
              <a:pPr lvl="0" algn="ctr" defTabSz="15557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500" b="0" i="0" kern="1200" dirty="0" smtClean="0"/>
                <a:t>BRAINSTORMING</a:t>
              </a:r>
              <a:endParaRPr lang="en-US" sz="35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1949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1246900" y="249400"/>
          <a:ext cx="6561900" cy="841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Content Placeholder 3"/>
          <p:cNvSpPr>
            <a:spLocks noGrp="1"/>
          </p:cNvSpPr>
          <p:nvPr>
            <p:ph type="body" idx="1"/>
          </p:nvPr>
        </p:nvSpPr>
        <p:spPr>
          <a:xfrm>
            <a:off x="594447" y="1537855"/>
            <a:ext cx="3603481" cy="4429557"/>
          </a:xfrm>
          <a:solidFill>
            <a:schemeClr val="accent6"/>
          </a:solidFill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pPr marL="0" indent="0" algn="ctr">
              <a:buNone/>
            </a:pPr>
            <a:r>
              <a:rPr lang="en-US" sz="3600" dirty="0" smtClean="0">
                <a:solidFill>
                  <a:schemeClr val="bg1"/>
                </a:solidFill>
              </a:rPr>
              <a:t>TECHNOLOGY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5070475" y="1537855"/>
            <a:ext cx="3691139" cy="4429557"/>
          </a:xfrm>
          <a:solidFill>
            <a:schemeClr val="accent6"/>
          </a:solidFill>
        </p:spPr>
        <p:txBody>
          <a:bodyPr/>
          <a:lstStyle/>
          <a:p>
            <a:pPr marL="0" indent="0">
              <a:buNone/>
            </a:pPr>
            <a:r>
              <a:rPr lang="en-US" sz="2400" u="sng" dirty="0" smtClean="0">
                <a:solidFill>
                  <a:schemeClr val="bg1"/>
                </a:solidFill>
              </a:rPr>
              <a:t>Creative Field Presentation/Idea Creation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Brainstorm a problem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Narrow it down to top 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Decide what problem will be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Brainstorm solutions, Repeat</a:t>
            </a:r>
          </a:p>
        </p:txBody>
      </p:sp>
    </p:spTree>
    <p:extLst>
      <p:ext uri="{BB962C8B-B14F-4D97-AF65-F5344CB8AC3E}">
        <p14:creationId xmlns:p14="http://schemas.microsoft.com/office/powerpoint/2010/main" val="2831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1246900" y="249400"/>
          <a:ext cx="6561900" cy="841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Content Placeholder 7"/>
          <p:cNvPicPr>
            <a:picLocks noGrp="1" noChangeAspect="1"/>
          </p:cNvPicPr>
          <p:nvPr>
            <p:ph sz="half" idx="4294967295"/>
          </p:nvPr>
        </p:nvPicPr>
        <p:blipFill>
          <a:blip r:embed="rId8"/>
          <a:stretch>
            <a:fillRect/>
          </a:stretch>
        </p:blipFill>
        <p:spPr>
          <a:xfrm>
            <a:off x="4929534" y="1692275"/>
            <a:ext cx="4081462" cy="4351338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4294967295"/>
          </p:nvPr>
        </p:nvPicPr>
        <p:blipFill>
          <a:blip r:embed="rId9"/>
          <a:stretch>
            <a:fillRect/>
          </a:stretch>
        </p:blipFill>
        <p:spPr>
          <a:xfrm>
            <a:off x="340822" y="1692275"/>
            <a:ext cx="404018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1246900" y="249400"/>
          <a:ext cx="6561900" cy="841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itle 2"/>
          <p:cNvSpPr txBox="1">
            <a:spLocks/>
          </p:cNvSpPr>
          <p:nvPr/>
        </p:nvSpPr>
        <p:spPr>
          <a:xfrm>
            <a:off x="473911" y="1091200"/>
            <a:ext cx="1795464" cy="13239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r>
              <a:rPr lang="en-US" u="sng" dirty="0" smtClean="0"/>
              <a:t>Day 2</a:t>
            </a:r>
            <a:endParaRPr lang="en-US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894" y="1877290"/>
            <a:ext cx="5850083" cy="39000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2880" y="2161309"/>
            <a:ext cx="251044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Adventure Activity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Team Building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Risk Taking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Tied back to entrepreneurship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26734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1246900" y="249400"/>
          <a:ext cx="6561900" cy="841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2"/>
          <p:cNvSpPr txBox="1">
            <a:spLocks/>
          </p:cNvSpPr>
          <p:nvPr/>
        </p:nvSpPr>
        <p:spPr>
          <a:xfrm>
            <a:off x="349168" y="1257455"/>
            <a:ext cx="1795464" cy="13239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r>
              <a:rPr lang="en-US" u="sng" dirty="0" smtClean="0"/>
              <a:t>Day 2</a:t>
            </a:r>
            <a:endParaRPr lang="en-US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241069" y="2352502"/>
            <a:ext cx="232756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/>
              <a:t>ASU EXPERIENCE</a:t>
            </a:r>
          </a:p>
          <a:p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Lunch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Tour of Industrial Design Department</a:t>
            </a:r>
          </a:p>
          <a:p>
            <a:endParaRPr lang="en-US" dirty="0"/>
          </a:p>
        </p:txBody>
      </p:sp>
      <p:pic>
        <p:nvPicPr>
          <p:cNvPr id="1028" name="Picture 4" descr="http://www.appstate.edu/_images/about-featured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407" y="1456432"/>
            <a:ext cx="5715000" cy="4362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83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73193" y="2234242"/>
            <a:ext cx="7203056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PRESENTATION CREATION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66129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24" y="142492"/>
            <a:ext cx="2704754" cy="30507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922" y="142492"/>
            <a:ext cx="2690727" cy="30507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993" y="142492"/>
            <a:ext cx="2671503" cy="30507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24" y="3347049"/>
            <a:ext cx="2704754" cy="33643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922" y="3347049"/>
            <a:ext cx="2690727" cy="33643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993" y="3347049"/>
            <a:ext cx="2671503" cy="336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18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86596" y="2234242"/>
            <a:ext cx="7789653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DOWNTOWN BUSINESS TOUR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71515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21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/>
          <p:nvPr/>
        </p:nvSpPr>
        <p:spPr>
          <a:xfrm>
            <a:off x="1118337" y="691964"/>
            <a:ext cx="6878595" cy="553997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600"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Overall Mission of GEAR UP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36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We are a data-driven college access program that aims to improve students who:</a:t>
            </a:r>
          </a:p>
          <a:p>
            <a:pPr marL="742950" marR="0" lvl="1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Are informed about college options, planning and financial aid</a:t>
            </a:r>
          </a:p>
          <a:p>
            <a:pPr marL="742950" marR="0" lvl="1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Graduate high school </a:t>
            </a:r>
          </a:p>
          <a:p>
            <a:pPr marL="742950" marR="0" lvl="1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Enroll and succeed in post-secondary education </a:t>
            </a: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We target low-income schools and establish a strong college-going culture for ALL students</a:t>
            </a: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Create transition programs from: </a:t>
            </a:r>
          </a:p>
          <a:p>
            <a:pPr marL="742950" marR="0" lvl="1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Middle School → High School → College</a:t>
            </a:r>
          </a:p>
          <a:p>
            <a:pPr marL="742950" marR="0" lvl="1" indent="-28575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4672" y="2234242"/>
            <a:ext cx="8358996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PRESENTATION PREP/ DRY RUN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1307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368688" y="388444"/>
            <a:ext cx="6561900" cy="818999"/>
            <a:chOff x="0" y="11400"/>
            <a:chExt cx="6561900" cy="818999"/>
          </a:xfrm>
        </p:grpSpPr>
        <p:sp>
          <p:nvSpPr>
            <p:cNvPr id="4" name="Rounded Rectangle 3"/>
            <p:cNvSpPr/>
            <p:nvPr/>
          </p:nvSpPr>
          <p:spPr>
            <a:xfrm>
              <a:off x="0" y="11400"/>
              <a:ext cx="6561900" cy="81899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Rounded Rectangle 4"/>
            <p:cNvSpPr/>
            <p:nvPr/>
          </p:nvSpPr>
          <p:spPr>
            <a:xfrm>
              <a:off x="39980" y="51380"/>
              <a:ext cx="6481940" cy="7390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0" tIns="133350" rIns="133350" bIns="133350" numCol="1" spcCol="1270" anchor="ctr" anchorCtr="0">
              <a:noAutofit/>
            </a:bodyPr>
            <a:lstStyle/>
            <a:p>
              <a:pPr lvl="0" algn="ctr" defTabSz="15557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500" b="0" i="0" kern="1200" dirty="0" smtClean="0"/>
                <a:t>ELEVATOR PITCH</a:t>
              </a:r>
              <a:endParaRPr lang="en-US" sz="3500" kern="1200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65825" y="1483743"/>
            <a:ext cx="8376249" cy="45978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ctr">
              <a:buAutoNum type="arabicPeriod"/>
            </a:pPr>
            <a:r>
              <a:rPr lang="en-US" sz="3200" dirty="0" smtClean="0"/>
              <a:t>Introduce Yourself</a:t>
            </a:r>
          </a:p>
          <a:p>
            <a:pPr marL="342900" indent="-342900" algn="ctr">
              <a:buAutoNum type="arabicPeriod"/>
            </a:pPr>
            <a:r>
              <a:rPr lang="en-US" sz="3200" dirty="0" smtClean="0"/>
              <a:t>Drop the Hook</a:t>
            </a:r>
          </a:p>
          <a:p>
            <a:pPr marL="342900" indent="-342900" algn="ctr">
              <a:buAutoNum type="arabicPeriod"/>
            </a:pPr>
            <a:r>
              <a:rPr lang="en-US" sz="3200" dirty="0" smtClean="0"/>
              <a:t>Introduce the Problem</a:t>
            </a:r>
          </a:p>
          <a:p>
            <a:pPr marL="342900" indent="-342900" algn="ctr">
              <a:buAutoNum type="arabicPeriod"/>
            </a:pPr>
            <a:r>
              <a:rPr lang="en-US" sz="3200" dirty="0" smtClean="0"/>
              <a:t>Present the Solution</a:t>
            </a:r>
          </a:p>
          <a:p>
            <a:pPr marL="342900" indent="-342900" algn="ctr">
              <a:buAutoNum type="arabicPeriod"/>
            </a:pPr>
            <a:r>
              <a:rPr lang="en-US" sz="3200" dirty="0" smtClean="0"/>
              <a:t>Benefits and Features</a:t>
            </a:r>
          </a:p>
          <a:p>
            <a:pPr marL="342900" indent="-342900" algn="ctr">
              <a:buAutoNum type="arabicPeriod"/>
            </a:pPr>
            <a:r>
              <a:rPr lang="en-US" sz="3200" dirty="0" smtClean="0"/>
              <a:t>Target Audience</a:t>
            </a:r>
          </a:p>
          <a:p>
            <a:pPr marL="342900" indent="-342900" algn="ctr">
              <a:buAutoNum type="arabicPeriod"/>
            </a:pPr>
            <a:r>
              <a:rPr lang="en-US" sz="3200" dirty="0" smtClean="0"/>
              <a:t>Marketing Strategy</a:t>
            </a:r>
          </a:p>
          <a:p>
            <a:pPr marL="342900" indent="-342900" algn="ctr">
              <a:buAutoNum type="arabicPeriod"/>
            </a:pPr>
            <a:r>
              <a:rPr lang="en-US" sz="3200" dirty="0" smtClean="0"/>
              <a:t>“The Ask”</a:t>
            </a:r>
          </a:p>
          <a:p>
            <a:pPr marL="342900" indent="-342900" algn="ctr">
              <a:buAutoNum type="arabicPeriod"/>
            </a:pPr>
            <a:r>
              <a:rPr lang="en-US" sz="3200" dirty="0" smtClean="0"/>
              <a:t>Tagline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5426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67" y="1"/>
            <a:ext cx="6392175" cy="668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49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4672" y="2234242"/>
            <a:ext cx="8358996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PRESENTATIONS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33907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15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hape 1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5668" y="586597"/>
            <a:ext cx="5529532" cy="345919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70936" y="4520242"/>
            <a:ext cx="8358996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PARTNERSHIPS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121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University Partnerships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Community Partnerships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Sustainability </a:t>
            </a:r>
          </a:p>
        </p:txBody>
      </p:sp>
    </p:spTree>
    <p:extLst>
      <p:ext uri="{BB962C8B-B14F-4D97-AF65-F5344CB8AC3E}">
        <p14:creationId xmlns:p14="http://schemas.microsoft.com/office/powerpoint/2010/main" val="336860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176337" y="965379"/>
            <a:ext cx="7346950" cy="4883330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GEAR UP/ Center for Entrepreneurship</a:t>
            </a:r>
          </a:p>
          <a:p>
            <a:endParaRPr lang="en-US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GEAR UP/ ASU Faculty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GEAR UP/ASU Students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70314" y="257493"/>
            <a:ext cx="8358996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UNIVERSITY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8882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936265" y="1129282"/>
            <a:ext cx="7878852" cy="4725987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/>
              <a:t>Local Businesses</a:t>
            </a:r>
          </a:p>
          <a:p>
            <a:pPr marL="1257300" lvl="1" indent="-571500">
              <a:buFont typeface="Arial" panose="020B0604020202020204" pitchFamily="34" charset="0"/>
              <a:buChar char="•"/>
            </a:pPr>
            <a:r>
              <a:rPr lang="en-US" sz="3600" dirty="0" smtClean="0"/>
              <a:t>15 Local Businesses Participated</a:t>
            </a:r>
          </a:p>
          <a:p>
            <a:pPr lvl="1" indent="0">
              <a:buNone/>
            </a:pPr>
            <a:endParaRPr lang="en-US" sz="3600" dirty="0" smtClean="0"/>
          </a:p>
          <a:p>
            <a:pPr marL="1257300" lvl="1" indent="-571500">
              <a:buFont typeface="Arial" panose="020B0604020202020204" pitchFamily="34" charset="0"/>
              <a:buChar char="•"/>
            </a:pPr>
            <a:r>
              <a:rPr lang="en-US" sz="3600" dirty="0" smtClean="0"/>
              <a:t>Student Panel, Small Business Tours</a:t>
            </a:r>
          </a:p>
          <a:p>
            <a:pPr lvl="1" indent="0">
              <a:buNone/>
            </a:pPr>
            <a:endParaRPr lang="en-US" sz="3600" dirty="0" smtClean="0"/>
          </a:p>
          <a:p>
            <a:pPr marL="1257300" lvl="1" indent="-571500">
              <a:buFont typeface="Arial" panose="020B0604020202020204" pitchFamily="34" charset="0"/>
              <a:buChar char="•"/>
            </a:pPr>
            <a:r>
              <a:rPr lang="en-US" sz="3600" dirty="0" smtClean="0"/>
              <a:t>Donations to Appalachian Youth Local Fund</a:t>
            </a:r>
          </a:p>
          <a:p>
            <a:pPr lvl="1" indent="0">
              <a:buNone/>
            </a:pPr>
            <a:endParaRPr lang="en-US" sz="3600" dirty="0" smtClean="0"/>
          </a:p>
          <a:p>
            <a:pPr marL="1257300" lvl="1" indent="-571500">
              <a:buFont typeface="Arial" panose="020B0604020202020204" pitchFamily="34" charset="0"/>
              <a:buChar char="•"/>
            </a:pPr>
            <a:r>
              <a:rPr lang="en-US" sz="3600" dirty="0" smtClean="0"/>
              <a:t>Free Stuff!!</a:t>
            </a:r>
          </a:p>
          <a:p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696193" y="257493"/>
            <a:ext cx="8358996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COMMUNITY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76202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Appalachian Youth Local Fund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Connecting businesses and local </a:t>
            </a:r>
            <a:r>
              <a:rPr lang="en-US" dirty="0"/>
              <a:t>s</a:t>
            </a:r>
            <a:r>
              <a:rPr lang="en-US" dirty="0" smtClean="0"/>
              <a:t>chool </a:t>
            </a:r>
            <a:r>
              <a:rPr lang="en-US" dirty="0"/>
              <a:t>s</a:t>
            </a:r>
            <a:r>
              <a:rPr lang="en-US" dirty="0" smtClean="0"/>
              <a:t>ystems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Curriculum for GUIDE to give to teachers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Programming that grows with students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96193" y="257493"/>
            <a:ext cx="8358996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SUSTAINIBILITY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73224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Shape 80" descr="Grant Service Region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154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1154" y="126082"/>
            <a:ext cx="8962845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ENTREPRENEURIAL EDUCATION FUTURE CROSSWALK</a:t>
            </a:r>
            <a:endParaRPr lang="en-US" sz="24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1123137"/>
              </p:ext>
            </p:extLst>
          </p:nvPr>
        </p:nvGraphicFramePr>
        <p:xfrm>
          <a:off x="370934" y="587747"/>
          <a:ext cx="8773065" cy="627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3295"/>
                <a:gridCol w="1253295"/>
                <a:gridCol w="1253295"/>
                <a:gridCol w="1253295"/>
                <a:gridCol w="1253295"/>
                <a:gridCol w="1253295"/>
                <a:gridCol w="1253295"/>
              </a:tblGrid>
              <a:tr h="6147468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14-15</a:t>
                      </a:r>
                    </a:p>
                    <a:p>
                      <a:r>
                        <a:rPr lang="en-US" u="sng" dirty="0" smtClean="0">
                          <a:solidFill>
                            <a:srgbClr val="FF0000"/>
                          </a:solidFill>
                        </a:rPr>
                        <a:t>GY01</a:t>
                      </a:r>
                    </a:p>
                    <a:p>
                      <a:endParaRPr lang="en-US" dirty="0" smtClean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AsU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GUIDE</a:t>
                      </a:r>
                    </a:p>
                    <a:p>
                      <a:endParaRPr lang="en-US" baseline="0" dirty="0" smtClean="0">
                        <a:solidFill>
                          <a:srgbClr val="FF0000"/>
                        </a:solidFill>
                      </a:endParaRPr>
                    </a:p>
                    <a:p>
                      <a:endParaRPr lang="en-US" baseline="0" dirty="0" smtClean="0">
                        <a:solidFill>
                          <a:srgbClr val="FF0000"/>
                        </a:solidFill>
                      </a:endParaRPr>
                    </a:p>
                    <a:p>
                      <a:endParaRPr lang="en-US" baseline="0" dirty="0" smtClean="0">
                        <a:solidFill>
                          <a:srgbClr val="FF0000"/>
                        </a:solidFill>
                      </a:endParaRPr>
                    </a:p>
                    <a:p>
                      <a:endParaRPr lang="en-US" baseline="0" dirty="0" smtClean="0">
                        <a:solidFill>
                          <a:srgbClr val="FF0000"/>
                        </a:solidFill>
                      </a:endParaRPr>
                    </a:p>
                    <a:p>
                      <a:endParaRPr lang="en-US" baseline="0" dirty="0" smtClean="0">
                        <a:solidFill>
                          <a:srgbClr val="FF0000"/>
                        </a:solidFill>
                      </a:endParaRPr>
                    </a:p>
                    <a:p>
                      <a:endParaRPr lang="en-US" baseline="0" dirty="0" smtClean="0">
                        <a:solidFill>
                          <a:srgbClr val="FF0000"/>
                        </a:solidFill>
                      </a:endParaRPr>
                    </a:p>
                    <a:p>
                      <a:endParaRPr lang="en-US" baseline="0" dirty="0" smtClean="0">
                        <a:solidFill>
                          <a:srgbClr val="FF0000"/>
                        </a:solidFill>
                      </a:endParaRPr>
                    </a:p>
                    <a:p>
                      <a:endParaRPr lang="en-US" baseline="0" dirty="0" smtClean="0">
                        <a:solidFill>
                          <a:srgbClr val="FF0000"/>
                        </a:solidFill>
                      </a:endParaRPr>
                    </a:p>
                    <a:p>
                      <a:endParaRPr lang="en-US" baseline="0" dirty="0" smtClean="0">
                        <a:solidFill>
                          <a:srgbClr val="FF0000"/>
                        </a:solidFill>
                      </a:endParaRPr>
                    </a:p>
                    <a:p>
                      <a:endParaRPr lang="en-US" baseline="0" dirty="0" smtClean="0">
                        <a:solidFill>
                          <a:srgbClr val="FF0000"/>
                        </a:solidFill>
                      </a:endParaRPr>
                    </a:p>
                    <a:p>
                      <a:endParaRPr lang="en-US" baseline="0" dirty="0" smtClean="0">
                        <a:solidFill>
                          <a:srgbClr val="FF0000"/>
                        </a:solidFill>
                      </a:endParaRPr>
                    </a:p>
                    <a:p>
                      <a:endParaRPr lang="en-US" baseline="0" dirty="0" smtClean="0">
                        <a:solidFill>
                          <a:srgbClr val="FF0000"/>
                        </a:solidFill>
                      </a:endParaRPr>
                    </a:p>
                    <a:p>
                      <a:endParaRPr lang="en-US" baseline="0" dirty="0" smtClean="0">
                        <a:solidFill>
                          <a:srgbClr val="FF0000"/>
                        </a:solidFill>
                      </a:endParaRPr>
                    </a:p>
                    <a:p>
                      <a:endParaRPr lang="en-US" baseline="0" dirty="0" smtClean="0">
                        <a:solidFill>
                          <a:srgbClr val="FF0000"/>
                        </a:solidFill>
                      </a:endParaRPr>
                    </a:p>
                    <a:p>
                      <a:endParaRPr lang="en-US" baseline="0" dirty="0" smtClean="0">
                        <a:solidFill>
                          <a:srgbClr val="FF0000"/>
                        </a:solidFill>
                      </a:endParaRPr>
                    </a:p>
                    <a:p>
                      <a:endParaRPr lang="en-US" baseline="0" dirty="0" smtClean="0">
                        <a:solidFill>
                          <a:srgbClr val="FF0000"/>
                        </a:solidFill>
                      </a:endParaRPr>
                    </a:p>
                    <a:p>
                      <a:endParaRPr lang="en-US" baseline="0" dirty="0" smtClean="0">
                        <a:solidFill>
                          <a:srgbClr val="FF0000"/>
                        </a:solidFill>
                      </a:endParaRPr>
                    </a:p>
                    <a:p>
                      <a:endParaRPr lang="en-US" baseline="0" dirty="0" smtClean="0">
                        <a:solidFill>
                          <a:srgbClr val="FF0000"/>
                        </a:solidFill>
                      </a:endParaRPr>
                    </a:p>
                    <a:p>
                      <a:endParaRPr lang="en-US" baseline="0" dirty="0" smtClean="0">
                        <a:solidFill>
                          <a:srgbClr val="FF0000"/>
                        </a:solidFill>
                      </a:endParaRPr>
                    </a:p>
                    <a:p>
                      <a:endParaRPr lang="en-US" baseline="0" dirty="0" smtClean="0">
                        <a:solidFill>
                          <a:srgbClr val="FF0000"/>
                        </a:solidFill>
                      </a:endParaRPr>
                    </a:p>
                    <a:p>
                      <a:endParaRPr lang="en-US" baseline="0" dirty="0" smtClean="0">
                        <a:solidFill>
                          <a:srgbClr val="FF0000"/>
                        </a:solidFill>
                      </a:endParaRPr>
                    </a:p>
                    <a:p>
                      <a:endParaRPr lang="en-US" baseline="0" dirty="0" smtClean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Grades</a:t>
                      </a:r>
                    </a:p>
                    <a:p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6,7</a:t>
                      </a:r>
                      <a:endParaRPr lang="en-US" dirty="0" smtClean="0">
                        <a:solidFill>
                          <a:srgbClr val="FF0000"/>
                        </a:solidFill>
                      </a:endParaRPr>
                    </a:p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15-16</a:t>
                      </a:r>
                    </a:p>
                    <a:p>
                      <a:r>
                        <a:rPr lang="en-US" u="sng" dirty="0" smtClean="0">
                          <a:solidFill>
                            <a:schemeClr val="bg1"/>
                          </a:solidFill>
                        </a:rPr>
                        <a:t>GY02</a:t>
                      </a:r>
                    </a:p>
                    <a:p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dirty="0" err="1" smtClean="0">
                          <a:solidFill>
                            <a:schemeClr val="bg1"/>
                          </a:solidFill>
                        </a:rPr>
                        <a:t>AsU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 GUIDE</a:t>
                      </a:r>
                    </a:p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(7,8)</a:t>
                      </a:r>
                    </a:p>
                    <a:p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BizWorld</a:t>
                      </a:r>
                    </a:p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(6,7,8)</a:t>
                      </a:r>
                    </a:p>
                    <a:p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Grades</a:t>
                      </a:r>
                    </a:p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6,7,8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16-17</a:t>
                      </a:r>
                    </a:p>
                    <a:p>
                      <a:r>
                        <a:rPr lang="en-US" u="sng" dirty="0" smtClean="0">
                          <a:solidFill>
                            <a:schemeClr val="tx1"/>
                          </a:solidFill>
                        </a:rPr>
                        <a:t>GY03</a:t>
                      </a:r>
                    </a:p>
                    <a:p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AsU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GUIDE</a:t>
                      </a:r>
                    </a:p>
                    <a:p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(7,8)</a:t>
                      </a:r>
                    </a:p>
                    <a:p>
                      <a:endParaRPr lang="en-US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REAL World</a:t>
                      </a:r>
                    </a:p>
                    <a:p>
                      <a:r>
                        <a:rPr lang="en-US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(9)</a:t>
                      </a:r>
                    </a:p>
                    <a:p>
                      <a:endParaRPr lang="en-US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BizWorld</a:t>
                      </a:r>
                    </a:p>
                    <a:p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(6,7,8)</a:t>
                      </a:r>
                    </a:p>
                    <a:p>
                      <a:endParaRPr lang="en-US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Grades</a:t>
                      </a:r>
                    </a:p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6,7,8,9</a:t>
                      </a:r>
                    </a:p>
                  </a:txBody>
                  <a:tcP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17-18</a:t>
                      </a:r>
                    </a:p>
                    <a:p>
                      <a:r>
                        <a:rPr lang="en-US" u="sng" dirty="0" smtClean="0">
                          <a:solidFill>
                            <a:schemeClr val="tx1"/>
                          </a:solidFill>
                        </a:rPr>
                        <a:t>GY04</a:t>
                      </a:r>
                    </a:p>
                    <a:p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AsU</a:t>
                      </a:r>
                      <a:r>
                        <a:rPr lang="en-US" dirty="0" smtClean="0">
                          <a:solidFill>
                            <a:srgbClr val="00B050"/>
                          </a:solidFill>
                        </a:rPr>
                        <a:t> GUIDE</a:t>
                      </a:r>
                    </a:p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</a:rPr>
                        <a:t>(7,8)</a:t>
                      </a:r>
                    </a:p>
                    <a:p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REAL</a:t>
                      </a:r>
                      <a:r>
                        <a:rPr lang="en-US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World</a:t>
                      </a:r>
                    </a:p>
                    <a:p>
                      <a:r>
                        <a:rPr lang="en-US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(9)</a:t>
                      </a:r>
                    </a:p>
                    <a:p>
                      <a:endParaRPr lang="en-US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baseline="0" dirty="0" smtClean="0">
                          <a:solidFill>
                            <a:schemeClr val="accent5"/>
                          </a:solidFill>
                        </a:rPr>
                        <a:t>ASU Pitch Competition</a:t>
                      </a:r>
                    </a:p>
                    <a:p>
                      <a:r>
                        <a:rPr lang="en-US" baseline="0" dirty="0" smtClean="0">
                          <a:solidFill>
                            <a:schemeClr val="accent5"/>
                          </a:solidFill>
                        </a:rPr>
                        <a:t>(10)</a:t>
                      </a:r>
                    </a:p>
                    <a:p>
                      <a:endParaRPr lang="en-US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baseline="0" dirty="0" err="1" smtClean="0">
                          <a:solidFill>
                            <a:schemeClr val="accent2"/>
                          </a:solidFill>
                        </a:rPr>
                        <a:t>Entrep</a:t>
                      </a:r>
                      <a:r>
                        <a:rPr lang="en-US" baseline="0" dirty="0" smtClean="0">
                          <a:solidFill>
                            <a:schemeClr val="accent2"/>
                          </a:solidFill>
                        </a:rPr>
                        <a:t>. Summit (9-10)</a:t>
                      </a:r>
                    </a:p>
                    <a:p>
                      <a:endParaRPr lang="en-US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BizWorld (7,8)</a:t>
                      </a:r>
                    </a:p>
                    <a:p>
                      <a:endParaRPr lang="en-US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Grades</a:t>
                      </a:r>
                    </a:p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7,8,9,10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18-19</a:t>
                      </a:r>
                    </a:p>
                    <a:p>
                      <a:r>
                        <a:rPr lang="en-US" u="sng" dirty="0" smtClean="0">
                          <a:solidFill>
                            <a:schemeClr val="tx1"/>
                          </a:solidFill>
                        </a:rPr>
                        <a:t>GY05</a:t>
                      </a:r>
                    </a:p>
                    <a:p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AsU</a:t>
                      </a:r>
                      <a:r>
                        <a:rPr lang="en-US" dirty="0" smtClean="0">
                          <a:solidFill>
                            <a:srgbClr val="00B050"/>
                          </a:solidFill>
                        </a:rPr>
                        <a:t> GUIDE</a:t>
                      </a:r>
                    </a:p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</a:rPr>
                        <a:t>(8)</a:t>
                      </a:r>
                    </a:p>
                    <a:p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dirty="0" smtClean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REAL World</a:t>
                      </a:r>
                    </a:p>
                    <a:p>
                      <a:r>
                        <a:rPr lang="en-US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(9)</a:t>
                      </a:r>
                    </a:p>
                    <a:p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chemeClr val="accent5"/>
                          </a:solidFill>
                        </a:rPr>
                        <a:t>ASU Pitch Competition</a:t>
                      </a:r>
                    </a:p>
                    <a:p>
                      <a:r>
                        <a:rPr lang="en-US" dirty="0" smtClean="0">
                          <a:solidFill>
                            <a:schemeClr val="accent5"/>
                          </a:solidFill>
                        </a:rPr>
                        <a:t>(10,11)</a:t>
                      </a:r>
                    </a:p>
                    <a:p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dirty="0" err="1" smtClean="0">
                          <a:solidFill>
                            <a:schemeClr val="accent2"/>
                          </a:solidFill>
                        </a:rPr>
                        <a:t>Entrep</a:t>
                      </a:r>
                      <a:r>
                        <a:rPr lang="en-US" dirty="0" smtClean="0">
                          <a:solidFill>
                            <a:schemeClr val="accent2"/>
                          </a:solidFill>
                        </a:rPr>
                        <a:t>.</a:t>
                      </a:r>
                      <a:r>
                        <a:rPr lang="en-US" baseline="0" dirty="0" smtClean="0">
                          <a:solidFill>
                            <a:schemeClr val="accent2"/>
                          </a:solidFill>
                        </a:rPr>
                        <a:t> Summit</a:t>
                      </a:r>
                    </a:p>
                    <a:p>
                      <a:r>
                        <a:rPr lang="en-US" baseline="0" dirty="0" smtClean="0">
                          <a:solidFill>
                            <a:schemeClr val="accent2"/>
                          </a:solidFill>
                        </a:rPr>
                        <a:t>(9-11)</a:t>
                      </a:r>
                    </a:p>
                    <a:p>
                      <a:endParaRPr lang="en-US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BizWorld (8)</a:t>
                      </a:r>
                    </a:p>
                    <a:p>
                      <a:endParaRPr lang="en-US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Grades</a:t>
                      </a:r>
                    </a:p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8,9,10,11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19-20</a:t>
                      </a:r>
                    </a:p>
                    <a:p>
                      <a:r>
                        <a:rPr lang="en-US" u="sng" dirty="0" smtClean="0">
                          <a:solidFill>
                            <a:schemeClr val="tx1"/>
                          </a:solidFill>
                        </a:rPr>
                        <a:t>GY06</a:t>
                      </a:r>
                    </a:p>
                    <a:p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dirty="0" smtClean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  <a:p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dirty="0" smtClean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  <a:p>
                      <a:endParaRPr lang="en-US" dirty="0" smtClean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REAL</a:t>
                      </a:r>
                      <a:r>
                        <a:rPr lang="en-US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World (9)</a:t>
                      </a:r>
                    </a:p>
                    <a:p>
                      <a:endParaRPr lang="en-US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baseline="0" dirty="0" smtClean="0">
                          <a:solidFill>
                            <a:schemeClr val="accent5"/>
                          </a:solidFill>
                        </a:rPr>
                        <a:t>ASU Pitch Competition (10, 11)</a:t>
                      </a:r>
                    </a:p>
                    <a:p>
                      <a:endParaRPr lang="en-US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baseline="0" dirty="0" err="1" smtClean="0">
                          <a:solidFill>
                            <a:schemeClr val="accent2"/>
                          </a:solidFill>
                        </a:rPr>
                        <a:t>Entrep</a:t>
                      </a:r>
                      <a:r>
                        <a:rPr lang="en-US" baseline="0" dirty="0" smtClean="0">
                          <a:solidFill>
                            <a:schemeClr val="accent2"/>
                          </a:solidFill>
                        </a:rPr>
                        <a:t>. Summit</a:t>
                      </a:r>
                    </a:p>
                    <a:p>
                      <a:r>
                        <a:rPr lang="en-US" baseline="0" dirty="0" smtClean="0">
                          <a:solidFill>
                            <a:schemeClr val="accent2"/>
                          </a:solidFill>
                        </a:rPr>
                        <a:t>(9-12)</a:t>
                      </a:r>
                    </a:p>
                    <a:p>
                      <a:endParaRPr lang="en-US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baseline="0" dirty="0" smtClean="0">
                          <a:solidFill>
                            <a:srgbClr val="7030A0"/>
                          </a:solidFill>
                        </a:rPr>
                        <a:t>Martha Guy (12)</a:t>
                      </a:r>
                    </a:p>
                    <a:p>
                      <a:endParaRPr lang="en-US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Grades</a:t>
                      </a:r>
                    </a:p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9,10,11,12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20-21</a:t>
                      </a:r>
                    </a:p>
                    <a:p>
                      <a:r>
                        <a:rPr lang="en-US" u="sng" dirty="0" smtClean="0">
                          <a:solidFill>
                            <a:schemeClr val="tx1"/>
                          </a:solidFill>
                        </a:rPr>
                        <a:t>GY07</a:t>
                      </a:r>
                    </a:p>
                    <a:p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dirty="0" smtClean="0">
                        <a:solidFill>
                          <a:schemeClr val="accent5"/>
                        </a:solidFill>
                      </a:endParaRPr>
                    </a:p>
                    <a:p>
                      <a:endParaRPr lang="en-US" dirty="0" smtClean="0">
                        <a:solidFill>
                          <a:schemeClr val="accent5"/>
                        </a:solidFill>
                      </a:endParaRPr>
                    </a:p>
                    <a:p>
                      <a:endParaRPr lang="en-US" dirty="0" smtClean="0">
                        <a:solidFill>
                          <a:schemeClr val="accent5"/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chemeClr val="accent5"/>
                          </a:solidFill>
                        </a:rPr>
                        <a:t>ASU Pitch Competition</a:t>
                      </a:r>
                    </a:p>
                    <a:p>
                      <a:r>
                        <a:rPr lang="en-US" dirty="0" smtClean="0">
                          <a:solidFill>
                            <a:schemeClr val="accent5"/>
                          </a:solidFill>
                        </a:rPr>
                        <a:t>(10,11)</a:t>
                      </a:r>
                    </a:p>
                    <a:p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dirty="0" err="1" smtClean="0">
                          <a:solidFill>
                            <a:schemeClr val="accent2"/>
                          </a:solidFill>
                        </a:rPr>
                        <a:t>Entrep</a:t>
                      </a:r>
                      <a:r>
                        <a:rPr lang="en-US" dirty="0" smtClean="0">
                          <a:solidFill>
                            <a:schemeClr val="accent2"/>
                          </a:solidFill>
                        </a:rPr>
                        <a:t>. Summit</a:t>
                      </a:r>
                    </a:p>
                    <a:p>
                      <a:r>
                        <a:rPr lang="en-US" dirty="0" smtClean="0">
                          <a:solidFill>
                            <a:schemeClr val="accent2"/>
                          </a:solidFill>
                        </a:rPr>
                        <a:t>(9-12)</a:t>
                      </a:r>
                    </a:p>
                    <a:p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Martha Guy</a:t>
                      </a:r>
                    </a:p>
                    <a:p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(12)</a:t>
                      </a:r>
                    </a:p>
                    <a:p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rgbClr val="FFC000"/>
                          </a:solidFill>
                        </a:rPr>
                        <a:t>FYOC</a:t>
                      </a:r>
                    </a:p>
                    <a:p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Grades</a:t>
                      </a:r>
                    </a:p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10,11,12, C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785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32981" y="0"/>
            <a:ext cx="3398807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pPr algn="ctr"/>
            <a:r>
              <a:rPr lang="en-US" sz="4000" dirty="0" smtClean="0"/>
              <a:t>Thank You!!</a:t>
            </a:r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sz="1800" u="sng" dirty="0" smtClean="0"/>
              <a:t>Contact Information</a:t>
            </a:r>
          </a:p>
          <a:p>
            <a:pPr algn="ctr"/>
            <a:endParaRPr lang="en-US" sz="1800" dirty="0"/>
          </a:p>
          <a:p>
            <a:pPr algn="ctr"/>
            <a:r>
              <a:rPr lang="en-US" sz="1800" dirty="0" smtClean="0"/>
              <a:t>Bradley </a:t>
            </a:r>
            <a:r>
              <a:rPr lang="en-US" sz="1800" dirty="0" err="1" smtClean="0"/>
              <a:t>Tunstill</a:t>
            </a:r>
            <a:endParaRPr lang="en-US" sz="1800" dirty="0" smtClean="0"/>
          </a:p>
          <a:p>
            <a:pPr algn="ctr"/>
            <a:r>
              <a:rPr lang="en-US" sz="1800" dirty="0" smtClean="0"/>
              <a:t>GEAR UP Coordinator, Entrepreneur Education and Programming</a:t>
            </a:r>
          </a:p>
          <a:p>
            <a:pPr algn="ctr"/>
            <a:endParaRPr lang="en-US" sz="1800" dirty="0"/>
          </a:p>
          <a:p>
            <a:pPr algn="ctr"/>
            <a:r>
              <a:rPr lang="en-US" sz="1800" dirty="0" smtClean="0"/>
              <a:t>Appalachian State University</a:t>
            </a:r>
          </a:p>
          <a:p>
            <a:pPr algn="ctr"/>
            <a:endParaRPr lang="en-US" sz="1800" dirty="0"/>
          </a:p>
          <a:p>
            <a:pPr algn="ctr"/>
            <a:r>
              <a:rPr lang="en-US" sz="1800" dirty="0" smtClean="0">
                <a:hlinkClick r:id="rId3"/>
              </a:rPr>
              <a:t>tunstillbj@appstate.edu</a:t>
            </a:r>
            <a:endParaRPr lang="en-US" sz="1800" dirty="0" smtClean="0"/>
          </a:p>
          <a:p>
            <a:pPr algn="ctr"/>
            <a:endParaRPr lang="en-US" sz="1800" dirty="0"/>
          </a:p>
          <a:p>
            <a:pPr algn="ctr"/>
            <a:r>
              <a:rPr lang="en-US" sz="1800" dirty="0" smtClean="0"/>
              <a:t>(828) 262-8016 ext. 113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6566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Shape 86" descr="Cohort timelin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9208" y="0"/>
            <a:ext cx="768698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4000" b="0" i="0" u="none" strike="noStrike" cap="none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4000" b="0" i="0" u="none" strike="noStrike" cap="none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4000" b="0" i="0" u="none" strike="noStrike" cap="none" dirty="0" smtClean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Why Entrepreneurial </a:t>
            </a:r>
            <a:r>
              <a:rPr lang="en-US" sz="4000" b="0" i="0" u="none" strike="noStrike" cap="none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Education?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s for brad 6 17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894"/>
            <a:ext cx="9144000" cy="68848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444597" y="6176513"/>
            <a:ext cx="1544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Hope Index 2015</a:t>
            </a:r>
          </a:p>
        </p:txBody>
      </p:sp>
    </p:spTree>
    <p:extLst>
      <p:ext uri="{BB962C8B-B14F-4D97-AF65-F5344CB8AC3E}">
        <p14:creationId xmlns:p14="http://schemas.microsoft.com/office/powerpoint/2010/main" val="375645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s for brad 6 17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708" y="0"/>
            <a:ext cx="9204708" cy="69306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79102" y="6297283"/>
            <a:ext cx="1544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Hope Index 2015</a:t>
            </a:r>
          </a:p>
        </p:txBody>
      </p:sp>
    </p:spTree>
    <p:extLst>
      <p:ext uri="{BB962C8B-B14F-4D97-AF65-F5344CB8AC3E}">
        <p14:creationId xmlns:p14="http://schemas.microsoft.com/office/powerpoint/2010/main" val="256749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1494</TotalTime>
  <Words>1226</Words>
  <Application>Microsoft Office PowerPoint</Application>
  <PresentationFormat>On-screen Show (4:3)</PresentationFormat>
  <Paragraphs>661</Paragraphs>
  <Slides>51</Slides>
  <Notes>51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5" baseType="lpstr">
      <vt:lpstr>Arial</vt:lpstr>
      <vt:lpstr>Arial Narrow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Tunstill, Bradley James</dc:creator>
  <cp:lastModifiedBy>Tunstill, Bradley James</cp:lastModifiedBy>
  <cp:revision>73</cp:revision>
  <cp:lastPrinted>2016-06-20T20:13:16Z</cp:lastPrinted>
  <dcterms:modified xsi:type="dcterms:W3CDTF">2016-07-05T15:43:02Z</dcterms:modified>
</cp:coreProperties>
</file>