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4"/>
  </p:sldMasterIdLst>
  <p:notesMasterIdLst>
    <p:notesMasterId r:id="rId18"/>
  </p:notesMasterIdLst>
  <p:handoutMasterIdLst>
    <p:handoutMasterId r:id="rId19"/>
  </p:handoutMasterIdLst>
  <p:sldIdLst>
    <p:sldId id="256" r:id="rId5"/>
    <p:sldId id="307" r:id="rId6"/>
    <p:sldId id="288" r:id="rId7"/>
    <p:sldId id="290" r:id="rId8"/>
    <p:sldId id="617" r:id="rId9"/>
    <p:sldId id="306" r:id="rId10"/>
    <p:sldId id="301" r:id="rId11"/>
    <p:sldId id="302" r:id="rId12"/>
    <p:sldId id="258" r:id="rId13"/>
    <p:sldId id="297" r:id="rId14"/>
    <p:sldId id="299" r:id="rId15"/>
    <p:sldId id="308"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Friedman" initials="KF" lastIdx="2" clrIdx="0">
    <p:extLst>
      <p:ext uri="{19B8F6BF-5375-455C-9EA6-DF929625EA0E}">
        <p15:presenceInfo xmlns:p15="http://schemas.microsoft.com/office/powerpoint/2012/main" userId="S-1-5-21-2932978993-3585310298-3799243833-25345" providerId="AD"/>
      </p:ext>
    </p:extLst>
  </p:cmAuthor>
  <p:cmAuthor id="2" name="DLJ" initials="DLJ" lastIdx="5" clrIdx="1">
    <p:extLst>
      <p:ext uri="{19B8F6BF-5375-455C-9EA6-DF929625EA0E}">
        <p15:presenceInfo xmlns:p15="http://schemas.microsoft.com/office/powerpoint/2012/main" userId="DLJ" providerId="None"/>
      </p:ext>
    </p:extLst>
  </p:cmAuthor>
  <p:cmAuthor id="3" name="Mimi Campbell" initials="MC" lastIdx="3" clrIdx="2">
    <p:extLst>
      <p:ext uri="{19B8F6BF-5375-455C-9EA6-DF929625EA0E}">
        <p15:presenceInfo xmlns:p15="http://schemas.microsoft.com/office/powerpoint/2012/main" userId="S-1-5-21-2932978993-3585310298-3799243833-9518" providerId="AD"/>
      </p:ext>
    </p:extLst>
  </p:cmAuthor>
  <p:cmAuthor id="4" name="Kerry Friedman" initials="KF [2]" lastIdx="1" clrIdx="3">
    <p:extLst>
      <p:ext uri="{19B8F6BF-5375-455C-9EA6-DF929625EA0E}">
        <p15:presenceInfo xmlns:p15="http://schemas.microsoft.com/office/powerpoint/2012/main" userId="Kerry Friedman" providerId="None"/>
      </p:ext>
    </p:extLst>
  </p:cmAuthor>
  <p:cmAuthor id="5" name="Mimi Campbell" initials="MC [2]" lastIdx="1" clrIdx="4">
    <p:extLst>
      <p:ext uri="{19B8F6BF-5375-455C-9EA6-DF929625EA0E}">
        <p15:presenceInfo xmlns:p15="http://schemas.microsoft.com/office/powerpoint/2012/main" userId="S::mary.campbell@sri.com::210da814-a331-4c8a-8c95-ff41984570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CA5"/>
    <a:srgbClr val="0047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834A78-C816-480C-A7DF-8A1A258266BF}" v="2" dt="2019-06-03T20:27:19.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4" autoAdjust="0"/>
    <p:restoredTop sz="86385" autoAdjust="0"/>
  </p:normalViewPr>
  <p:slideViewPr>
    <p:cSldViewPr snapToGrid="0" snapToObjects="1">
      <p:cViewPr varScale="1">
        <p:scale>
          <a:sx n="58" d="100"/>
          <a:sy n="58" d="100"/>
        </p:scale>
        <p:origin x="90" y="9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9" d="100"/>
          <a:sy n="139" d="100"/>
        </p:scale>
        <p:origin x="468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ehrotra" userId="f904b560-9d58-45c1-98a3-8ac639bc725d" providerId="ADAL" clId="{A3834A78-C816-480C-A7DF-8A1A258266BF}"/>
    <pc:docChg chg="custSel modSld">
      <pc:chgData name="Sarah Mehrotra" userId="f904b560-9d58-45c1-98a3-8ac639bc725d" providerId="ADAL" clId="{A3834A78-C816-480C-A7DF-8A1A258266BF}" dt="2019-06-03T20:45:58.262" v="9" actId="20577"/>
      <pc:docMkLst>
        <pc:docMk/>
      </pc:docMkLst>
      <pc:sldChg chg="addSp delSp modSp modNotesTx">
        <pc:chgData name="Sarah Mehrotra" userId="f904b560-9d58-45c1-98a3-8ac639bc725d" providerId="ADAL" clId="{A3834A78-C816-480C-A7DF-8A1A258266BF}" dt="2019-06-03T20:45:58.262" v="9" actId="20577"/>
        <pc:sldMkLst>
          <pc:docMk/>
          <pc:sldMk cId="1476048988" sldId="301"/>
        </pc:sldMkLst>
        <pc:spChg chg="del mod">
          <ac:chgData name="Sarah Mehrotra" userId="f904b560-9d58-45c1-98a3-8ac639bc725d" providerId="ADAL" clId="{A3834A78-C816-480C-A7DF-8A1A258266BF}" dt="2019-06-03T20:45:47.864" v="8" actId="478"/>
          <ac:spMkLst>
            <pc:docMk/>
            <pc:sldMk cId="1476048988" sldId="301"/>
            <ac:spMk id="6" creationId="{CEDDBC59-BD09-7546-9296-D3FF410F0EBA}"/>
          </ac:spMkLst>
        </pc:spChg>
        <pc:picChg chg="add mod">
          <ac:chgData name="Sarah Mehrotra" userId="f904b560-9d58-45c1-98a3-8ac639bc725d" providerId="ADAL" clId="{A3834A78-C816-480C-A7DF-8A1A258266BF}" dt="2019-06-03T20:27:25.267" v="6" actId="1076"/>
          <ac:picMkLst>
            <pc:docMk/>
            <pc:sldMk cId="1476048988" sldId="301"/>
            <ac:picMk id="8" creationId="{D853106A-C1BD-4B29-9053-2A7AA1DA0A4C}"/>
          </ac:picMkLst>
        </pc:picChg>
      </pc:sldChg>
    </pc:docChg>
  </pc:docChgLst>
  <pc:docChgLst>
    <pc:chgData name="Bonnee Groover" userId="1242c41d-f292-47a1-977e-552438744c7f" providerId="ADAL" clId="{515C01A3-EEF7-4D91-AAC1-A9F6A6E3E8E7}"/>
    <pc:docChg chg="modSld">
      <pc:chgData name="Bonnee Groover" userId="1242c41d-f292-47a1-977e-552438744c7f" providerId="ADAL" clId="{515C01A3-EEF7-4D91-AAC1-A9F6A6E3E8E7}" dt="2019-06-03T13:32:01.024" v="7" actId="948"/>
      <pc:docMkLst>
        <pc:docMk/>
      </pc:docMkLst>
      <pc:sldChg chg="modNotesTx">
        <pc:chgData name="Bonnee Groover" userId="1242c41d-f292-47a1-977e-552438744c7f" providerId="ADAL" clId="{515C01A3-EEF7-4D91-AAC1-A9F6A6E3E8E7}" dt="2019-06-03T13:30:39.484" v="4" actId="6549"/>
        <pc:sldMkLst>
          <pc:docMk/>
          <pc:sldMk cId="984701789" sldId="258"/>
        </pc:sldMkLst>
      </pc:sldChg>
      <pc:sldChg chg="modSp">
        <pc:chgData name="Bonnee Groover" userId="1242c41d-f292-47a1-977e-552438744c7f" providerId="ADAL" clId="{515C01A3-EEF7-4D91-AAC1-A9F6A6E3E8E7}" dt="2019-06-03T13:31:43.856" v="5" actId="948"/>
        <pc:sldMkLst>
          <pc:docMk/>
          <pc:sldMk cId="661079769" sldId="302"/>
        </pc:sldMkLst>
        <pc:spChg chg="mod">
          <ac:chgData name="Bonnee Groover" userId="1242c41d-f292-47a1-977e-552438744c7f" providerId="ADAL" clId="{515C01A3-EEF7-4D91-AAC1-A9F6A6E3E8E7}" dt="2019-06-03T13:31:43.856" v="5" actId="948"/>
          <ac:spMkLst>
            <pc:docMk/>
            <pc:sldMk cId="661079769" sldId="302"/>
            <ac:spMk id="6" creationId="{ADEB5323-BE82-564D-9A2B-96FB13B8B211}"/>
          </ac:spMkLst>
        </pc:spChg>
      </pc:sldChg>
      <pc:sldChg chg="modSp">
        <pc:chgData name="Bonnee Groover" userId="1242c41d-f292-47a1-977e-552438744c7f" providerId="ADAL" clId="{515C01A3-EEF7-4D91-AAC1-A9F6A6E3E8E7}" dt="2019-06-03T13:32:01.024" v="7" actId="948"/>
        <pc:sldMkLst>
          <pc:docMk/>
          <pc:sldMk cId="3471837639" sldId="303"/>
        </pc:sldMkLst>
        <pc:spChg chg="mod">
          <ac:chgData name="Bonnee Groover" userId="1242c41d-f292-47a1-977e-552438744c7f" providerId="ADAL" clId="{515C01A3-EEF7-4D91-AAC1-A9F6A6E3E8E7}" dt="2019-06-03T13:32:01.024" v="7" actId="948"/>
          <ac:spMkLst>
            <pc:docMk/>
            <pc:sldMk cId="3471837639" sldId="303"/>
            <ac:spMk id="6" creationId="{ADEB5323-BE82-564D-9A2B-96FB13B8B211}"/>
          </ac:spMkLst>
        </pc:spChg>
      </pc:sldChg>
      <pc:sldChg chg="modSp">
        <pc:chgData name="Bonnee Groover" userId="1242c41d-f292-47a1-977e-552438744c7f" providerId="ADAL" clId="{515C01A3-EEF7-4D91-AAC1-A9F6A6E3E8E7}" dt="2019-06-03T13:31:53.444" v="6" actId="948"/>
        <pc:sldMkLst>
          <pc:docMk/>
          <pc:sldMk cId="915121786" sldId="304"/>
        </pc:sldMkLst>
        <pc:spChg chg="mod">
          <ac:chgData name="Bonnee Groover" userId="1242c41d-f292-47a1-977e-552438744c7f" providerId="ADAL" clId="{515C01A3-EEF7-4D91-AAC1-A9F6A6E3E8E7}" dt="2019-06-03T13:31:53.444" v="6" actId="948"/>
          <ac:spMkLst>
            <pc:docMk/>
            <pc:sldMk cId="915121786" sldId="304"/>
            <ac:spMk id="6" creationId="{ADEB5323-BE82-564D-9A2B-96FB13B8B21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46FF0-C354-4D99-B12C-DF37E9DD8E69}" type="doc">
      <dgm:prSet loTypeId="urn:microsoft.com/office/officeart/2005/8/layout/hProcess9" loCatId="process" qsTypeId="urn:microsoft.com/office/officeart/2005/8/quickstyle/simple1" qsCatId="simple" csTypeId="urn:microsoft.com/office/officeart/2005/8/colors/colorful1" csCatId="colorful" phldr="1"/>
      <dgm:spPr/>
    </dgm:pt>
    <dgm:pt modelId="{D528859F-C158-4CA0-9553-E6747AE67C60}">
      <dgm:prSet phldrT="[Text]"/>
      <dgm:spPr/>
      <dgm:t>
        <a:bodyPr/>
        <a:lstStyle/>
        <a:p>
          <a:r>
            <a:rPr lang="en-US" b="1" dirty="0">
              <a:solidFill>
                <a:schemeClr val="bg1"/>
              </a:solidFill>
            </a:rPr>
            <a:t>Learn about the REL Program and the United Way</a:t>
          </a:r>
        </a:p>
      </dgm:t>
    </dgm:pt>
    <dgm:pt modelId="{3D17A2B2-395B-45AC-B07B-212BC8785F4B}" type="parTrans" cxnId="{50223781-B51D-4DAB-9428-C7E1EFE18D67}">
      <dgm:prSet/>
      <dgm:spPr/>
      <dgm:t>
        <a:bodyPr/>
        <a:lstStyle/>
        <a:p>
          <a:endParaRPr lang="en-US"/>
        </a:p>
      </dgm:t>
    </dgm:pt>
    <dgm:pt modelId="{235B4ABF-4BC2-42BA-98C2-D0F91A3CD3CB}" type="sibTrans" cxnId="{50223781-B51D-4DAB-9428-C7E1EFE18D67}">
      <dgm:prSet/>
      <dgm:spPr/>
      <dgm:t>
        <a:bodyPr/>
        <a:lstStyle/>
        <a:p>
          <a:endParaRPr lang="en-US"/>
        </a:p>
      </dgm:t>
    </dgm:pt>
    <dgm:pt modelId="{227C6A34-B820-4848-A839-3A6BE74600AC}">
      <dgm:prSet phldrT="[Text]"/>
      <dgm:spPr>
        <a:solidFill>
          <a:srgbClr val="6DB467"/>
        </a:solidFill>
      </dgm:spPr>
      <dgm:t>
        <a:bodyPr/>
        <a:lstStyle/>
        <a:p>
          <a:r>
            <a:rPr lang="en-US" b="1" dirty="0"/>
            <a:t>Explore non-academic supports for postsecondary transition</a:t>
          </a:r>
          <a:endParaRPr lang="en-US" dirty="0"/>
        </a:p>
      </dgm:t>
    </dgm:pt>
    <dgm:pt modelId="{67A63A8F-36CD-43A2-85C9-89847CE6991B}" type="parTrans" cxnId="{A797504F-DDE2-4383-B455-36B5CD09BBC1}">
      <dgm:prSet/>
      <dgm:spPr/>
      <dgm:t>
        <a:bodyPr/>
        <a:lstStyle/>
        <a:p>
          <a:endParaRPr lang="en-US"/>
        </a:p>
      </dgm:t>
    </dgm:pt>
    <dgm:pt modelId="{994D71A3-3A65-42DB-9A8F-176521BA54A6}" type="sibTrans" cxnId="{A797504F-DDE2-4383-B455-36B5CD09BBC1}">
      <dgm:prSet/>
      <dgm:spPr/>
      <dgm:t>
        <a:bodyPr/>
        <a:lstStyle/>
        <a:p>
          <a:endParaRPr lang="en-US"/>
        </a:p>
      </dgm:t>
    </dgm:pt>
    <dgm:pt modelId="{8316381F-0685-48AE-A83A-5409D888759B}">
      <dgm:prSet phldrT="[Text]"/>
      <dgm:spPr>
        <a:solidFill>
          <a:srgbClr val="154578"/>
        </a:solidFill>
      </dgm:spPr>
      <dgm:t>
        <a:bodyPr/>
        <a:lstStyle/>
        <a:p>
          <a:r>
            <a:rPr lang="en-US" b="1" dirty="0"/>
            <a:t>Questions and answers with our panel</a:t>
          </a:r>
          <a:endParaRPr lang="en-US" dirty="0"/>
        </a:p>
      </dgm:t>
    </dgm:pt>
    <dgm:pt modelId="{45E17780-805B-45AA-9842-9A9BDA9375AD}" type="parTrans" cxnId="{1A250AD8-C219-4834-B7A1-A814F945BE7F}">
      <dgm:prSet/>
      <dgm:spPr/>
      <dgm:t>
        <a:bodyPr/>
        <a:lstStyle/>
        <a:p>
          <a:endParaRPr lang="en-US"/>
        </a:p>
      </dgm:t>
    </dgm:pt>
    <dgm:pt modelId="{A4116DDE-7C1C-437C-8EA1-8396C8A8A7C8}" type="sibTrans" cxnId="{1A250AD8-C219-4834-B7A1-A814F945BE7F}">
      <dgm:prSet/>
      <dgm:spPr/>
      <dgm:t>
        <a:bodyPr/>
        <a:lstStyle/>
        <a:p>
          <a:endParaRPr lang="en-US"/>
        </a:p>
      </dgm:t>
    </dgm:pt>
    <dgm:pt modelId="{E43FE9C3-0AD3-437C-9C64-BBC1AC0EED92}" type="pres">
      <dgm:prSet presAssocID="{3A846FF0-C354-4D99-B12C-DF37E9DD8E69}" presName="CompostProcess" presStyleCnt="0">
        <dgm:presLayoutVars>
          <dgm:dir/>
          <dgm:resizeHandles val="exact"/>
        </dgm:presLayoutVars>
      </dgm:prSet>
      <dgm:spPr/>
    </dgm:pt>
    <dgm:pt modelId="{A8F7D14A-7A56-41E7-BCAB-06379F546C03}" type="pres">
      <dgm:prSet presAssocID="{3A846FF0-C354-4D99-B12C-DF37E9DD8E69}" presName="arrow" presStyleLbl="bgShp" presStyleIdx="0" presStyleCnt="1"/>
      <dgm:spPr/>
    </dgm:pt>
    <dgm:pt modelId="{1C9FCC30-2753-426E-ABC3-4830DEDE51D3}" type="pres">
      <dgm:prSet presAssocID="{3A846FF0-C354-4D99-B12C-DF37E9DD8E69}" presName="linearProcess" presStyleCnt="0"/>
      <dgm:spPr/>
    </dgm:pt>
    <dgm:pt modelId="{AE332106-D025-485A-92B5-E350F9058F97}" type="pres">
      <dgm:prSet presAssocID="{D528859F-C158-4CA0-9553-E6747AE67C60}" presName="textNode" presStyleLbl="node1" presStyleIdx="0" presStyleCnt="3">
        <dgm:presLayoutVars>
          <dgm:bulletEnabled val="1"/>
        </dgm:presLayoutVars>
      </dgm:prSet>
      <dgm:spPr/>
    </dgm:pt>
    <dgm:pt modelId="{0C73F5B7-F979-4863-B8C4-AD9BFCBD7B56}" type="pres">
      <dgm:prSet presAssocID="{235B4ABF-4BC2-42BA-98C2-D0F91A3CD3CB}" presName="sibTrans" presStyleCnt="0"/>
      <dgm:spPr/>
    </dgm:pt>
    <dgm:pt modelId="{16A9E264-D126-4B9B-8840-4836F0E22C19}" type="pres">
      <dgm:prSet presAssocID="{227C6A34-B820-4848-A839-3A6BE74600AC}" presName="textNode" presStyleLbl="node1" presStyleIdx="1" presStyleCnt="3" custScaleX="89670" custScaleY="99681">
        <dgm:presLayoutVars>
          <dgm:bulletEnabled val="1"/>
        </dgm:presLayoutVars>
      </dgm:prSet>
      <dgm:spPr/>
    </dgm:pt>
    <dgm:pt modelId="{EA06FEDF-8987-4B9B-A686-F3E6768C984C}" type="pres">
      <dgm:prSet presAssocID="{994D71A3-3A65-42DB-9A8F-176521BA54A6}" presName="sibTrans" presStyleCnt="0"/>
      <dgm:spPr/>
    </dgm:pt>
    <dgm:pt modelId="{0F985E46-A22C-458E-923E-3F4E44765C9A}" type="pres">
      <dgm:prSet presAssocID="{8316381F-0685-48AE-A83A-5409D888759B}" presName="textNode" presStyleLbl="node1" presStyleIdx="2" presStyleCnt="3">
        <dgm:presLayoutVars>
          <dgm:bulletEnabled val="1"/>
        </dgm:presLayoutVars>
      </dgm:prSet>
      <dgm:spPr/>
    </dgm:pt>
  </dgm:ptLst>
  <dgm:cxnLst>
    <dgm:cxn modelId="{3FA61B1F-CBA1-4BF3-998E-D8BE08EB7CD0}" type="presOf" srcId="{8316381F-0685-48AE-A83A-5409D888759B}" destId="{0F985E46-A22C-458E-923E-3F4E44765C9A}" srcOrd="0" destOrd="0" presId="urn:microsoft.com/office/officeart/2005/8/layout/hProcess9"/>
    <dgm:cxn modelId="{4BC24B2D-3D4F-4203-BECA-78C45A11A194}" type="presOf" srcId="{D528859F-C158-4CA0-9553-E6747AE67C60}" destId="{AE332106-D025-485A-92B5-E350F9058F97}" srcOrd="0" destOrd="0" presId="urn:microsoft.com/office/officeart/2005/8/layout/hProcess9"/>
    <dgm:cxn modelId="{A797504F-DDE2-4383-B455-36B5CD09BBC1}" srcId="{3A846FF0-C354-4D99-B12C-DF37E9DD8E69}" destId="{227C6A34-B820-4848-A839-3A6BE74600AC}" srcOrd="1" destOrd="0" parTransId="{67A63A8F-36CD-43A2-85C9-89847CE6991B}" sibTransId="{994D71A3-3A65-42DB-9A8F-176521BA54A6}"/>
    <dgm:cxn modelId="{50223781-B51D-4DAB-9428-C7E1EFE18D67}" srcId="{3A846FF0-C354-4D99-B12C-DF37E9DD8E69}" destId="{D528859F-C158-4CA0-9553-E6747AE67C60}" srcOrd="0" destOrd="0" parTransId="{3D17A2B2-395B-45AC-B07B-212BC8785F4B}" sibTransId="{235B4ABF-4BC2-42BA-98C2-D0F91A3CD3CB}"/>
    <dgm:cxn modelId="{EC70A388-FEB8-4EC9-9AFD-D26722DC1A69}" type="presOf" srcId="{3A846FF0-C354-4D99-B12C-DF37E9DD8E69}" destId="{E43FE9C3-0AD3-437C-9C64-BBC1AC0EED92}" srcOrd="0" destOrd="0" presId="urn:microsoft.com/office/officeart/2005/8/layout/hProcess9"/>
    <dgm:cxn modelId="{A4F3BB9B-EAC3-4756-AD43-58EFBB79D4EE}" type="presOf" srcId="{227C6A34-B820-4848-A839-3A6BE74600AC}" destId="{16A9E264-D126-4B9B-8840-4836F0E22C19}" srcOrd="0" destOrd="0" presId="urn:microsoft.com/office/officeart/2005/8/layout/hProcess9"/>
    <dgm:cxn modelId="{1A250AD8-C219-4834-B7A1-A814F945BE7F}" srcId="{3A846FF0-C354-4D99-B12C-DF37E9DD8E69}" destId="{8316381F-0685-48AE-A83A-5409D888759B}" srcOrd="2" destOrd="0" parTransId="{45E17780-805B-45AA-9842-9A9BDA9375AD}" sibTransId="{A4116DDE-7C1C-437C-8EA1-8396C8A8A7C8}"/>
    <dgm:cxn modelId="{2784C0B9-A150-41D9-8E99-EBF63F5FB748}" type="presParOf" srcId="{E43FE9C3-0AD3-437C-9C64-BBC1AC0EED92}" destId="{A8F7D14A-7A56-41E7-BCAB-06379F546C03}" srcOrd="0" destOrd="0" presId="urn:microsoft.com/office/officeart/2005/8/layout/hProcess9"/>
    <dgm:cxn modelId="{E7F1D7A8-E02B-4FF9-A40F-259D0F3DD239}" type="presParOf" srcId="{E43FE9C3-0AD3-437C-9C64-BBC1AC0EED92}" destId="{1C9FCC30-2753-426E-ABC3-4830DEDE51D3}" srcOrd="1" destOrd="0" presId="urn:microsoft.com/office/officeart/2005/8/layout/hProcess9"/>
    <dgm:cxn modelId="{A103E38B-919D-4576-B4DA-EE4500CE646B}" type="presParOf" srcId="{1C9FCC30-2753-426E-ABC3-4830DEDE51D3}" destId="{AE332106-D025-485A-92B5-E350F9058F97}" srcOrd="0" destOrd="0" presId="urn:microsoft.com/office/officeart/2005/8/layout/hProcess9"/>
    <dgm:cxn modelId="{EA0D896F-06A1-40DF-997C-0079A696F5E2}" type="presParOf" srcId="{1C9FCC30-2753-426E-ABC3-4830DEDE51D3}" destId="{0C73F5B7-F979-4863-B8C4-AD9BFCBD7B56}" srcOrd="1" destOrd="0" presId="urn:microsoft.com/office/officeart/2005/8/layout/hProcess9"/>
    <dgm:cxn modelId="{4D3983F8-7932-4912-8F10-728D5476A237}" type="presParOf" srcId="{1C9FCC30-2753-426E-ABC3-4830DEDE51D3}" destId="{16A9E264-D126-4B9B-8840-4836F0E22C19}" srcOrd="2" destOrd="0" presId="urn:microsoft.com/office/officeart/2005/8/layout/hProcess9"/>
    <dgm:cxn modelId="{163FC61B-219A-4E90-A7E8-1469BEF76E28}" type="presParOf" srcId="{1C9FCC30-2753-426E-ABC3-4830DEDE51D3}" destId="{EA06FEDF-8987-4B9B-A686-F3E6768C984C}" srcOrd="3" destOrd="0" presId="urn:microsoft.com/office/officeart/2005/8/layout/hProcess9"/>
    <dgm:cxn modelId="{E8C1B91E-C69E-41B7-9628-9F8EB9D55376}" type="presParOf" srcId="{1C9FCC30-2753-426E-ABC3-4830DEDE51D3}" destId="{0F985E46-A22C-458E-923E-3F4E44765C9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7D14A-7A56-41E7-BCAB-06379F546C03}">
      <dsp:nvSpPr>
        <dsp:cNvPr id="0" name=""/>
        <dsp:cNvSpPr/>
      </dsp:nvSpPr>
      <dsp:spPr>
        <a:xfrm>
          <a:off x="855376" y="0"/>
          <a:ext cx="9694264" cy="526121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32106-D025-485A-92B5-E350F9058F97}">
      <dsp:nvSpPr>
        <dsp:cNvPr id="0" name=""/>
        <dsp:cNvSpPr/>
      </dsp:nvSpPr>
      <dsp:spPr>
        <a:xfrm>
          <a:off x="556795" y="1578362"/>
          <a:ext cx="3421505" cy="210448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Learn about the REL Program and the United Way</a:t>
          </a:r>
        </a:p>
      </dsp:txBody>
      <dsp:txXfrm>
        <a:off x="659527" y="1681094"/>
        <a:ext cx="3216041" cy="1899020"/>
      </dsp:txXfrm>
    </dsp:sp>
    <dsp:sp modelId="{16A9E264-D126-4B9B-8840-4836F0E22C19}">
      <dsp:nvSpPr>
        <dsp:cNvPr id="0" name=""/>
        <dsp:cNvSpPr/>
      </dsp:nvSpPr>
      <dsp:spPr>
        <a:xfrm>
          <a:off x="4168476" y="1581719"/>
          <a:ext cx="3068063" cy="2097770"/>
        </a:xfrm>
        <a:prstGeom prst="roundRect">
          <a:avLst/>
        </a:prstGeom>
        <a:solidFill>
          <a:srgbClr val="6DB46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Explore non-academic supports for postsecondary transition</a:t>
          </a:r>
          <a:endParaRPr lang="en-US" sz="2500" kern="1200" dirty="0"/>
        </a:p>
      </dsp:txBody>
      <dsp:txXfrm>
        <a:off x="4270881" y="1684124"/>
        <a:ext cx="2863253" cy="1892960"/>
      </dsp:txXfrm>
    </dsp:sp>
    <dsp:sp modelId="{0F985E46-A22C-458E-923E-3F4E44765C9A}">
      <dsp:nvSpPr>
        <dsp:cNvPr id="0" name=""/>
        <dsp:cNvSpPr/>
      </dsp:nvSpPr>
      <dsp:spPr>
        <a:xfrm>
          <a:off x="7426716" y="1578362"/>
          <a:ext cx="3421505" cy="2104484"/>
        </a:xfrm>
        <a:prstGeom prst="roundRect">
          <a:avLst/>
        </a:prstGeom>
        <a:solidFill>
          <a:srgbClr val="15457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Questions and answers with our panel</a:t>
          </a:r>
          <a:endParaRPr lang="en-US" sz="2500" kern="1200" dirty="0"/>
        </a:p>
      </dsp:txBody>
      <dsp:txXfrm>
        <a:off x="7529448" y="1681094"/>
        <a:ext cx="3216041" cy="18990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5C65CC-3047-C74F-931E-C2BADCC4C3B0}" type="datetimeFigureOut">
              <a:rPr lang="en-US" smtClean="0"/>
              <a:t>9/13/2019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6FB479-2656-7A44-AAC5-7DDEDC9F15B3}" type="slidenum">
              <a:rPr lang="en-US" smtClean="0"/>
              <a:t>‹#›</a:t>
            </a:fld>
            <a:endParaRPr lang="en-US" dirty="0"/>
          </a:p>
        </p:txBody>
      </p:sp>
    </p:spTree>
    <p:extLst>
      <p:ext uri="{BB962C8B-B14F-4D97-AF65-F5344CB8AC3E}">
        <p14:creationId xmlns:p14="http://schemas.microsoft.com/office/powerpoint/2010/main" val="12279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07E0A-277E-5942-BD2E-CE368325916E}" type="datetimeFigureOut">
              <a:rPr lang="en-US" smtClean="0"/>
              <a:t>9/13/2019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6D9A6-1F9C-1D41-93F0-C45702000BBB}" type="slidenum">
              <a:rPr lang="en-US" smtClean="0"/>
              <a:t>‹#›</a:t>
            </a:fld>
            <a:endParaRPr lang="en-US" dirty="0"/>
          </a:p>
        </p:txBody>
      </p:sp>
    </p:spTree>
    <p:extLst>
      <p:ext uri="{BB962C8B-B14F-4D97-AF65-F5344CB8AC3E}">
        <p14:creationId xmlns:p14="http://schemas.microsoft.com/office/powerpoint/2010/main" val="65762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your afternoon plenary. My name is Kerry Friedman and I am the Deputy Director of the Regional Educational Laboratory Appalachia at SRI International. </a:t>
            </a:r>
          </a:p>
        </p:txBody>
      </p:sp>
      <p:sp>
        <p:nvSpPr>
          <p:cNvPr id="4" name="Slide Number Placeholder 3"/>
          <p:cNvSpPr>
            <a:spLocks noGrp="1"/>
          </p:cNvSpPr>
          <p:nvPr>
            <p:ph type="sldNum" sz="quarter" idx="5"/>
          </p:nvPr>
        </p:nvSpPr>
        <p:spPr/>
        <p:txBody>
          <a:bodyPr/>
          <a:lstStyle/>
          <a:p>
            <a:fld id="{8236D9A6-1F9C-1D41-93F0-C45702000BBB}" type="slidenum">
              <a:rPr lang="en-US" smtClean="0"/>
              <a:t>1</a:t>
            </a:fld>
            <a:endParaRPr lang="en-US" dirty="0"/>
          </a:p>
        </p:txBody>
      </p:sp>
    </p:spTree>
    <p:extLst>
      <p:ext uri="{BB962C8B-B14F-4D97-AF65-F5344CB8AC3E}">
        <p14:creationId xmlns:p14="http://schemas.microsoft.com/office/powerpoint/2010/main" val="126039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you’ve had a few minutes to think about the career counseling supports you might recommend for Carlie, Kevin Smith, the training, coaching, and technical support lead for REL Southeast, is going discuss some research-based strategies for career counselors to consider in supporting Carlie’s successful postsecondary transition, drawing on REL SE’s work with rural career counselors in Florida.</a:t>
            </a:r>
          </a:p>
          <a:p>
            <a:endParaRPr lang="en-US" dirty="0"/>
          </a:p>
        </p:txBody>
      </p:sp>
      <p:sp>
        <p:nvSpPr>
          <p:cNvPr id="4" name="Slide Number Placeholder 3"/>
          <p:cNvSpPr>
            <a:spLocks noGrp="1"/>
          </p:cNvSpPr>
          <p:nvPr>
            <p:ph type="sldNum" sz="quarter" idx="10"/>
          </p:nvPr>
        </p:nvSpPr>
        <p:spPr/>
        <p:txBody>
          <a:bodyPr/>
          <a:lstStyle/>
          <a:p>
            <a:fld id="{8236D9A6-1F9C-1D41-93F0-C45702000BBB}" type="slidenum">
              <a:rPr lang="en-US" smtClean="0"/>
              <a:t>10</a:t>
            </a:fld>
            <a:endParaRPr lang="en-US" dirty="0"/>
          </a:p>
        </p:txBody>
      </p:sp>
    </p:spTree>
    <p:extLst>
      <p:ext uri="{BB962C8B-B14F-4D97-AF65-F5344CB8AC3E}">
        <p14:creationId xmlns:p14="http://schemas.microsoft.com/office/powerpoint/2010/main" val="868783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you’ve had a few minutes to think about the industry partnerships or work-based learning experiences you might recommend for Carlie, Robyn Raines, director of Childhood and Youth Success at United Way of Southwest Virginia, is going discuss how the United Way might approach partnering with industry to support a student like Carlie.</a:t>
            </a:r>
          </a:p>
        </p:txBody>
      </p:sp>
      <p:sp>
        <p:nvSpPr>
          <p:cNvPr id="4" name="Slide Number Placeholder 3"/>
          <p:cNvSpPr>
            <a:spLocks noGrp="1"/>
          </p:cNvSpPr>
          <p:nvPr>
            <p:ph type="sldNum" sz="quarter" idx="10"/>
          </p:nvPr>
        </p:nvSpPr>
        <p:spPr/>
        <p:txBody>
          <a:bodyPr/>
          <a:lstStyle/>
          <a:p>
            <a:fld id="{8236D9A6-1F9C-1D41-93F0-C45702000BBB}" type="slidenum">
              <a:rPr lang="en-US" smtClean="0"/>
              <a:t>11</a:t>
            </a:fld>
            <a:endParaRPr lang="en-US" dirty="0"/>
          </a:p>
        </p:txBody>
      </p:sp>
    </p:spTree>
    <p:extLst>
      <p:ext uri="{BB962C8B-B14F-4D97-AF65-F5344CB8AC3E}">
        <p14:creationId xmlns:p14="http://schemas.microsoft.com/office/powerpoint/2010/main" val="236814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6D9A6-1F9C-1D41-93F0-C45702000BBB}" type="slidenum">
              <a:rPr lang="en-US" smtClean="0"/>
              <a:t>12</a:t>
            </a:fld>
            <a:endParaRPr lang="en-US" dirty="0"/>
          </a:p>
        </p:txBody>
      </p:sp>
    </p:spTree>
    <p:extLst>
      <p:ext uri="{BB962C8B-B14F-4D97-AF65-F5344CB8AC3E}">
        <p14:creationId xmlns:p14="http://schemas.microsoft.com/office/powerpoint/2010/main" val="100262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6D9A6-1F9C-1D41-93F0-C45702000BBB}" type="slidenum">
              <a:rPr lang="en-US" smtClean="0"/>
              <a:t>13</a:t>
            </a:fld>
            <a:endParaRPr lang="en-US" dirty="0"/>
          </a:p>
        </p:txBody>
      </p:sp>
    </p:spTree>
    <p:extLst>
      <p:ext uri="{BB962C8B-B14F-4D97-AF65-F5344CB8AC3E}">
        <p14:creationId xmlns:p14="http://schemas.microsoft.com/office/powerpoint/2010/main" val="31924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our time together today, we’ll share information about the regional educational laboratory program and one of our partners in the region, the United Way of Southwest Virginia, explore our work in supporting postsecondary transitions for students in the region, focusing on those non-academic supports – such as supporting students in logistical, financial, and social-emotional preparation for postsecondary education, as well as developing career ready students, and leveraging community and industry partners to build bridges between high school and college and careers.</a:t>
            </a:r>
          </a:p>
          <a:p>
            <a:br>
              <a:rPr lang="en-US" dirty="0"/>
            </a:br>
            <a:r>
              <a:rPr lang="en-US" dirty="0"/>
              <a:t>We’ll end with Q&amp;A</a:t>
            </a:r>
          </a:p>
        </p:txBody>
      </p:sp>
      <p:sp>
        <p:nvSpPr>
          <p:cNvPr id="4" name="Slide Number Placeholder 3"/>
          <p:cNvSpPr>
            <a:spLocks noGrp="1"/>
          </p:cNvSpPr>
          <p:nvPr>
            <p:ph type="sldNum" sz="quarter" idx="5"/>
          </p:nvPr>
        </p:nvSpPr>
        <p:spPr/>
        <p:txBody>
          <a:bodyPr/>
          <a:lstStyle/>
          <a:p>
            <a:fld id="{8236D9A6-1F9C-1D41-93F0-C45702000BBB}" type="slidenum">
              <a:rPr lang="en-US" smtClean="0"/>
              <a:t>2</a:t>
            </a:fld>
            <a:endParaRPr lang="en-US" dirty="0"/>
          </a:p>
        </p:txBody>
      </p:sp>
    </p:spTree>
    <p:extLst>
      <p:ext uri="{BB962C8B-B14F-4D97-AF65-F5344CB8AC3E}">
        <p14:creationId xmlns:p14="http://schemas.microsoft.com/office/powerpoint/2010/main" val="72480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allow each panelist to tell you more about their work, but first, just to provide primer or refresher on the REL program. The REL Program is administered by the U.S. Department of Education, Institute of Education Sciences.  </a:t>
            </a:r>
          </a:p>
          <a:p>
            <a:endParaRPr lang="en-US" dirty="0"/>
          </a:p>
          <a:p>
            <a:r>
              <a:rPr lang="en-US" sz="1200" dirty="0">
                <a:solidFill>
                  <a:schemeClr val="bg1"/>
                </a:solidFill>
                <a:cs typeface="Arial Hebrew"/>
              </a:rPr>
              <a:t>The 10 </a:t>
            </a:r>
            <a:r>
              <a:rPr lang="en-US" sz="1200" dirty="0">
                <a:cs typeface="Arial Hebrew"/>
              </a:rPr>
              <a:t>RELs work in partnership with stakeholders to fulfill our mission of mission of supporting a more evidence-reliant education system. </a:t>
            </a:r>
            <a:br>
              <a:rPr lang="en-US" sz="1200" dirty="0">
                <a:cs typeface="Arial Hebrew"/>
              </a:rPr>
            </a:br>
            <a:br>
              <a:rPr lang="en-US" sz="1200" dirty="0">
                <a:cs typeface="Arial Hebrew"/>
              </a:rPr>
            </a:br>
            <a:r>
              <a:rPr lang="en-US" sz="1200" dirty="0">
                <a:cs typeface="Arial Hebrew"/>
              </a:rPr>
              <a:t>The </a:t>
            </a:r>
            <a:r>
              <a:rPr lang="en-US" dirty="0"/>
              <a:t>RELs carry out 3 main activities:</a:t>
            </a:r>
          </a:p>
          <a:p>
            <a:pPr marL="233200" indent="-233200">
              <a:buAutoNum type="arabicParenR"/>
            </a:pPr>
            <a:r>
              <a:rPr lang="en-US" dirty="0"/>
              <a:t>Disseminate findings from research in ways that educators and policymakers can use in practice.</a:t>
            </a:r>
          </a:p>
          <a:p>
            <a:pPr marL="233200" indent="-233200">
              <a:buAutoNum type="arabicParenR"/>
            </a:pPr>
            <a:r>
              <a:rPr lang="en-US" dirty="0"/>
              <a:t>Provide educators and other stakeholders with training, coaching, and technical support needed to use research findings and evidence in the classroom—to improve teaching and learning.</a:t>
            </a:r>
          </a:p>
          <a:p>
            <a:pPr marL="233200" indent="-233200">
              <a:buAutoNum type="arabicParenR"/>
            </a:pPr>
            <a:r>
              <a:rPr lang="en-US" dirty="0"/>
              <a:t>Conduct a wide variety of applied research studies to answer critical questions. </a:t>
            </a:r>
          </a:p>
          <a:p>
            <a:endParaRPr lang="en-US" dirty="0"/>
          </a:p>
        </p:txBody>
      </p:sp>
      <p:sp>
        <p:nvSpPr>
          <p:cNvPr id="4" name="Slide Number Placeholder 3"/>
          <p:cNvSpPr>
            <a:spLocks noGrp="1"/>
          </p:cNvSpPr>
          <p:nvPr>
            <p:ph type="sldNum" sz="quarter" idx="10"/>
          </p:nvPr>
        </p:nvSpPr>
        <p:spPr/>
        <p:txBody>
          <a:bodyPr/>
          <a:lstStyle/>
          <a:p>
            <a:fld id="{8236D9A6-1F9C-1D41-93F0-C45702000BBB}" type="slidenum">
              <a:rPr lang="en-US" smtClean="0"/>
              <a:t>3</a:t>
            </a:fld>
            <a:endParaRPr lang="en-US" dirty="0"/>
          </a:p>
        </p:txBody>
      </p:sp>
    </p:spTree>
    <p:extLst>
      <p:ext uri="{BB962C8B-B14F-4D97-AF65-F5344CB8AC3E}">
        <p14:creationId xmlns:p14="http://schemas.microsoft.com/office/powerpoint/2010/main" val="363285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of the five RELs that work in the Appalachian region here today to share how they are partnering with educators throughout the region to support successful postsecondary transition.</a:t>
            </a:r>
          </a:p>
          <a:p>
            <a:endParaRPr lang="en-US" b="0" dirty="0"/>
          </a:p>
          <a:p>
            <a:r>
              <a:rPr lang="en-US" b="0" dirty="0"/>
              <a:t>REL Appalachia covers just four states in the Appalachian region – Kentucky, Tennessee, Virginia, and West Virginia.</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REL Southeast, which Kevin represents, includes the Appalachian states of Alabama, Georgia, Mississippi, North Carolina, and South Carolina. </a:t>
            </a:r>
          </a:p>
          <a:p>
            <a:endParaRPr lang="en-US" b="0" dirty="0"/>
          </a:p>
          <a:p>
            <a:r>
              <a:rPr lang="en-US" b="0" dirty="0"/>
              <a:t>Other RELs in the region include: </a:t>
            </a:r>
          </a:p>
          <a:p>
            <a:r>
              <a:rPr lang="en-US" b="0" dirty="0"/>
              <a:t>REL Mid-Atlantic includes the Appalachian states of Pennsylvania and Maryland.</a:t>
            </a:r>
          </a:p>
          <a:p>
            <a:endParaRPr lang="en-US" b="0" dirty="0"/>
          </a:p>
          <a:p>
            <a:r>
              <a:rPr lang="en-US" b="0" dirty="0"/>
              <a:t>REL Mid-West partners with education stakeholders in Ohio.</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REL NEI supports New York state.</a:t>
            </a:r>
          </a:p>
          <a:p>
            <a:endParaRPr lang="en-US" b="0" dirty="0"/>
          </a:p>
        </p:txBody>
      </p:sp>
      <p:sp>
        <p:nvSpPr>
          <p:cNvPr id="4" name="Slide Number Placeholder 3"/>
          <p:cNvSpPr>
            <a:spLocks noGrp="1"/>
          </p:cNvSpPr>
          <p:nvPr>
            <p:ph type="sldNum" sz="quarter" idx="10"/>
          </p:nvPr>
        </p:nvSpPr>
        <p:spPr/>
        <p:txBody>
          <a:bodyPr/>
          <a:lstStyle/>
          <a:p>
            <a:fld id="{8236D9A6-1F9C-1D41-93F0-C45702000BBB}" type="slidenum">
              <a:rPr lang="en-US" smtClean="0"/>
              <a:t>4</a:t>
            </a:fld>
            <a:endParaRPr lang="en-US" dirty="0"/>
          </a:p>
        </p:txBody>
      </p:sp>
    </p:spTree>
    <p:extLst>
      <p:ext uri="{BB962C8B-B14F-4D97-AF65-F5344CB8AC3E}">
        <p14:creationId xmlns:p14="http://schemas.microsoft.com/office/powerpoint/2010/main" val="10775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graphical representation of how we’re thinking about “college and career readiness” and “postsecondary transitions.” </a:t>
            </a:r>
          </a:p>
          <a:p>
            <a:pPr marL="174913" indent="-174913">
              <a:buFont typeface="Arial" panose="020B0604020202020204" pitchFamily="34" charset="0"/>
              <a:buChar char="•"/>
            </a:pPr>
            <a:r>
              <a:rPr lang="en-US" b="1" dirty="0"/>
              <a:t>College and career readiness </a:t>
            </a:r>
            <a:r>
              <a:rPr lang="en-US" dirty="0"/>
              <a:t>refers to the knowledge, skills, and competences that students should possess by the end of high school to ensure they are prepared to transition to college or career (most careers that offer a </a:t>
            </a:r>
            <a:r>
              <a:rPr lang="en-US" b="1" dirty="0"/>
              <a:t>living</a:t>
            </a:r>
            <a:r>
              <a:rPr lang="en-US" dirty="0"/>
              <a:t> wage now require at least some postsecondary training or certificate).</a:t>
            </a:r>
          </a:p>
          <a:p>
            <a:pPr marL="174913" indent="-174913">
              <a:buFont typeface="Arial" panose="020B0604020202020204" pitchFamily="34" charset="0"/>
              <a:buChar char="•"/>
            </a:pPr>
            <a:r>
              <a:rPr lang="en-US" b="1" dirty="0"/>
              <a:t>Postsecondary transition </a:t>
            </a:r>
            <a:r>
              <a:rPr lang="en-US" dirty="0"/>
              <a:t>is making that leap from secondary to postsecondary education. Supports for a successful postsecondary transition can </a:t>
            </a:r>
            <a:r>
              <a:rPr lang="en-US" b="1" dirty="0"/>
              <a:t>be provided </a:t>
            </a:r>
            <a:r>
              <a:rPr lang="en-US" dirty="0"/>
              <a:t>during high school (counseling, help navigating the college and financial aid application process, etc.), early postsecondary (college orientation, financial support, college counseling), or target that gap in between where so many students who have the knowledge, skills, and competencies to succeed in postsecondary nonetheless fall of track (summer bridge, nudge).  Supports early in the postsecondary process that take place once students arrive in college can also be part of the transition, such as college knowledge courses, counseling, mentoring, support courses, etc.</a:t>
            </a:r>
          </a:p>
          <a:p>
            <a:endParaRPr lang="en-US" dirty="0"/>
          </a:p>
        </p:txBody>
      </p:sp>
      <p:sp>
        <p:nvSpPr>
          <p:cNvPr id="4" name="Slide Number Placeholder 3"/>
          <p:cNvSpPr>
            <a:spLocks noGrp="1"/>
          </p:cNvSpPr>
          <p:nvPr>
            <p:ph type="sldNum" sz="quarter" idx="5"/>
          </p:nvPr>
        </p:nvSpPr>
        <p:spPr/>
        <p:txBody>
          <a:bodyPr/>
          <a:lstStyle/>
          <a:p>
            <a:fld id="{8236D9A6-1F9C-1D41-93F0-C45702000BBB}" type="slidenum">
              <a:rPr lang="en-US" smtClean="0"/>
              <a:t>5</a:t>
            </a:fld>
            <a:endParaRPr lang="en-US" dirty="0"/>
          </a:p>
        </p:txBody>
      </p:sp>
    </p:spTree>
    <p:extLst>
      <p:ext uri="{BB962C8B-B14F-4D97-AF65-F5344CB8AC3E}">
        <p14:creationId xmlns:p14="http://schemas.microsoft.com/office/powerpoint/2010/main" val="346394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Each panelist will introduce their organization and its role in facilitating postsecondary and career success. </a:t>
            </a:r>
          </a:p>
        </p:txBody>
      </p:sp>
      <p:sp>
        <p:nvSpPr>
          <p:cNvPr id="4" name="Slide Number Placeholder 3"/>
          <p:cNvSpPr>
            <a:spLocks noGrp="1"/>
          </p:cNvSpPr>
          <p:nvPr>
            <p:ph type="sldNum" sz="quarter" idx="5"/>
          </p:nvPr>
        </p:nvSpPr>
        <p:spPr/>
        <p:txBody>
          <a:bodyPr/>
          <a:lstStyle/>
          <a:p>
            <a:fld id="{8236D9A6-1F9C-1D41-93F0-C45702000BBB}" type="slidenum">
              <a:rPr lang="en-US" smtClean="0"/>
              <a:t>6</a:t>
            </a:fld>
            <a:endParaRPr lang="en-US" dirty="0"/>
          </a:p>
        </p:txBody>
      </p:sp>
    </p:spTree>
    <p:extLst>
      <p:ext uri="{BB962C8B-B14F-4D97-AF65-F5344CB8AC3E}">
        <p14:creationId xmlns:p14="http://schemas.microsoft.com/office/powerpoint/2010/main" val="323296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us thinking about strategies to support postsecondary transition and applying them, </a:t>
            </a:r>
          </a:p>
          <a:p>
            <a:r>
              <a:rPr lang="en-US" dirty="0"/>
              <a:t>We will now show a short student scenario. This is Carlie, a student meeting her new 10</a:t>
            </a:r>
            <a:r>
              <a:rPr lang="en-US" baseline="30000" dirty="0"/>
              <a:t>th-</a:t>
            </a:r>
            <a:r>
              <a:rPr lang="en-US" dirty="0"/>
              <a:t>grade counselor. As you hear from Carlie, think about her strengths and challenges. After the video, we’ll hear from our panelists about different ways they might support Carlie in her transition to college and career. </a:t>
            </a:r>
          </a:p>
          <a:p>
            <a:endParaRPr lang="en-US" dirty="0"/>
          </a:p>
          <a:p>
            <a:endParaRPr lang="en-US" dirty="0"/>
          </a:p>
        </p:txBody>
      </p:sp>
      <p:sp>
        <p:nvSpPr>
          <p:cNvPr id="4" name="Slide Number Placeholder 3"/>
          <p:cNvSpPr>
            <a:spLocks noGrp="1"/>
          </p:cNvSpPr>
          <p:nvPr>
            <p:ph type="sldNum" sz="quarter" idx="5"/>
          </p:nvPr>
        </p:nvSpPr>
        <p:spPr/>
        <p:txBody>
          <a:bodyPr/>
          <a:lstStyle/>
          <a:p>
            <a:fld id="{8236D9A6-1F9C-1D41-93F0-C45702000BBB}" type="slidenum">
              <a:rPr lang="en-US" smtClean="0"/>
              <a:t>7</a:t>
            </a:fld>
            <a:endParaRPr lang="en-US" dirty="0"/>
          </a:p>
        </p:txBody>
      </p:sp>
    </p:spTree>
    <p:extLst>
      <p:ext uri="{BB962C8B-B14F-4D97-AF65-F5344CB8AC3E}">
        <p14:creationId xmlns:p14="http://schemas.microsoft.com/office/powerpoint/2010/main" val="368212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heard from Carlie, we’d like you to take a few minutes to think independently and jot down any thoughts about what strategies you might recommend for her in relation to the socio-emotional, logistical, or financial supports she may need to have a successful postsecondary transition. Then we’re going to have you turn to someone at your table and do a quick pair-share.</a:t>
            </a:r>
          </a:p>
        </p:txBody>
      </p:sp>
      <p:sp>
        <p:nvSpPr>
          <p:cNvPr id="4" name="Slide Number Placeholder 3"/>
          <p:cNvSpPr>
            <a:spLocks noGrp="1"/>
          </p:cNvSpPr>
          <p:nvPr>
            <p:ph type="sldNum" sz="quarter" idx="5"/>
          </p:nvPr>
        </p:nvSpPr>
        <p:spPr/>
        <p:txBody>
          <a:bodyPr/>
          <a:lstStyle/>
          <a:p>
            <a:fld id="{8236D9A6-1F9C-1D41-93F0-C45702000BBB}" type="slidenum">
              <a:rPr lang="en-US" smtClean="0"/>
              <a:t>8</a:t>
            </a:fld>
            <a:endParaRPr lang="en-US" dirty="0"/>
          </a:p>
        </p:txBody>
      </p:sp>
    </p:spTree>
    <p:extLst>
      <p:ext uri="{BB962C8B-B14F-4D97-AF65-F5344CB8AC3E}">
        <p14:creationId xmlns:p14="http://schemas.microsoft.com/office/powerpoint/2010/main" val="121888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that you’ve had a few minutes to think about the non-academic and career </a:t>
            </a:r>
            <a:r>
              <a:rPr lang="en-US" sz="1200" dirty="0" err="1"/>
              <a:t>couseling</a:t>
            </a:r>
            <a:r>
              <a:rPr lang="en-US" sz="1200" dirty="0"/>
              <a:t> supports you might recommend for Carlie, Deborah Jonas, the director of REL Appalachia, is going discuss some research-based strategies for supporting a student like Carlie’s successful postsecondary transition, drawing on REL APs work with rural high school and postsecondary educators in the Appalachian region.</a:t>
            </a:r>
          </a:p>
          <a:p>
            <a:endParaRPr lang="en-US" sz="1200" dirty="0"/>
          </a:p>
          <a:p>
            <a:pPr defTabSz="931774">
              <a:defRPr/>
            </a:pPr>
            <a:r>
              <a:rPr lang="en-US" sz="1200" dirty="0">
                <a:solidFill>
                  <a:schemeClr val="accent1"/>
                </a:solidFill>
              </a:rPr>
              <a:t>One of things we can do is e</a:t>
            </a:r>
            <a:r>
              <a:rPr lang="en-US" sz="1200" dirty="0"/>
              <a:t>quip students with college knowledge. </a:t>
            </a:r>
            <a:r>
              <a:rPr lang="en-US" sz="1200" dirty="0">
                <a:solidFill>
                  <a:schemeClr val="accent1"/>
                </a:solidFill>
              </a:rPr>
              <a:t>Research suggests that this type of exposure can ease the transition. </a:t>
            </a:r>
            <a:r>
              <a:rPr lang="en-US" sz="1200" dirty="0"/>
              <a:t>This exposure and knowledge are critical for first-generation students and students from underrepresented groups.</a:t>
            </a:r>
          </a:p>
          <a:p>
            <a:pPr defTabSz="931774">
              <a:defRPr/>
            </a:pPr>
            <a:endParaRPr lang="en-US" sz="1200" dirty="0"/>
          </a:p>
          <a:p>
            <a:pPr defTabSz="931774">
              <a:defRPr/>
            </a:pPr>
            <a:r>
              <a:rPr lang="en-US" sz="1200" dirty="0"/>
              <a:t>Creating high school-college partnerships is one way to provide this exposure. </a:t>
            </a:r>
          </a:p>
          <a:p>
            <a:pPr marL="800100" lvl="1" indent="-342900">
              <a:buFont typeface="Arial" panose="020B0604020202020204" pitchFamily="34" charset="0"/>
              <a:buChar char="•"/>
            </a:pPr>
            <a:r>
              <a:rPr lang="en-US" sz="1200" dirty="0"/>
              <a:t>Work with local and distant institutions to provide opportunities for your students to learn about what they offer.</a:t>
            </a:r>
          </a:p>
          <a:p>
            <a:pPr marL="800100" lvl="1" indent="-342900">
              <a:buFont typeface="Arial" panose="020B0604020202020204" pitchFamily="34" charset="0"/>
              <a:buChar char="•"/>
            </a:pPr>
            <a:r>
              <a:rPr lang="en-US" sz="1200" dirty="0"/>
              <a:t>Invite college representatives to visit your school(s).</a:t>
            </a:r>
          </a:p>
          <a:p>
            <a:pPr marL="800100" lvl="1" indent="-342900">
              <a:buFont typeface="Arial" panose="020B0604020202020204" pitchFamily="34" charset="0"/>
              <a:buChar char="•"/>
            </a:pPr>
            <a:r>
              <a:rPr lang="en-US" sz="1200" dirty="0"/>
              <a:t>Organize visits to the institutions.</a:t>
            </a:r>
          </a:p>
          <a:p>
            <a:pPr marL="800100" lvl="1" indent="-342900">
              <a:buFont typeface="Arial" panose="020B0604020202020204" pitchFamily="34" charset="0"/>
              <a:buChar char="•"/>
            </a:pPr>
            <a:r>
              <a:rPr lang="en-US" sz="1200" dirty="0"/>
              <a:t>Invite past students who are enrolled in college or postsecondary education to come back to your school.</a:t>
            </a:r>
          </a:p>
          <a:p>
            <a:endParaRPr lang="en-US" sz="1200" dirty="0"/>
          </a:p>
          <a:p>
            <a:r>
              <a:rPr lang="en-US" sz="1200" dirty="0"/>
              <a:t>Common process expectations</a:t>
            </a:r>
          </a:p>
          <a:p>
            <a:pPr marL="800100" lvl="1" indent="-342900">
              <a:buFont typeface="Arial" panose="020B0604020202020204" pitchFamily="34" charset="0"/>
              <a:buChar char="•"/>
            </a:pPr>
            <a:r>
              <a:rPr lang="en-US" sz="1200" dirty="0"/>
              <a:t>Common deadlines</a:t>
            </a:r>
          </a:p>
          <a:p>
            <a:pPr marL="800100" lvl="1" indent="-342900">
              <a:buFont typeface="Arial" panose="020B0604020202020204" pitchFamily="34" charset="0"/>
              <a:buChar char="•"/>
            </a:pPr>
            <a:r>
              <a:rPr lang="en-US" sz="1200" dirty="0"/>
              <a:t>Completing admissions tests</a:t>
            </a:r>
          </a:p>
          <a:p>
            <a:pPr marL="800100" lvl="1" indent="-342900">
              <a:buFont typeface="Arial" panose="020B0604020202020204" pitchFamily="34" charset="0"/>
              <a:buChar char="•"/>
            </a:pPr>
            <a:r>
              <a:rPr lang="en-US" sz="1200" dirty="0"/>
              <a:t>Completing financial aid applications including the FAFSA</a:t>
            </a:r>
          </a:p>
          <a:p>
            <a:pPr lvl="1"/>
            <a:endParaRPr lang="en-US" sz="1200" dirty="0"/>
          </a:p>
          <a:p>
            <a:pPr lvl="0"/>
            <a:r>
              <a:rPr lang="en-US" sz="1200" dirty="0"/>
              <a:t>Regional/district initiatives</a:t>
            </a:r>
          </a:p>
          <a:p>
            <a:pPr marL="800100" lvl="1" indent="-342900">
              <a:buFont typeface="Arial" panose="020B0604020202020204" pitchFamily="34" charset="0"/>
              <a:buChar char="•"/>
            </a:pPr>
            <a:r>
              <a:rPr lang="en-US" sz="1200" dirty="0"/>
              <a:t>Application essays units</a:t>
            </a:r>
          </a:p>
          <a:p>
            <a:pPr marL="800100" lvl="1" indent="-342900">
              <a:buFont typeface="Arial" panose="020B0604020202020204" pitchFamily="34" charset="0"/>
              <a:buChar char="•"/>
            </a:pPr>
            <a:r>
              <a:rPr lang="en-US" sz="1200" dirty="0"/>
              <a:t>School-wide admissions tests</a:t>
            </a:r>
          </a:p>
          <a:p>
            <a:pPr marL="800100" lvl="1" indent="-342900">
              <a:buFont typeface="Arial" panose="020B0604020202020204" pitchFamily="34" charset="0"/>
              <a:buChar char="•"/>
            </a:pPr>
            <a:r>
              <a:rPr lang="en-US" sz="1200" dirty="0"/>
              <a:t>Postsecondary research and application weeks</a:t>
            </a:r>
          </a:p>
          <a:p>
            <a:pPr marL="800100" lvl="1" indent="-342900">
              <a:buFont typeface="Arial" panose="020B0604020202020204" pitchFamily="34" charset="0"/>
              <a:buChar char="•"/>
            </a:pPr>
            <a:r>
              <a:rPr lang="en-US" sz="1200" dirty="0"/>
              <a:t>FAFSA information and completion days</a:t>
            </a:r>
          </a:p>
          <a:p>
            <a:pPr lvl="1"/>
            <a:endParaRPr lang="en-US" sz="1200" dirty="0"/>
          </a:p>
          <a:p>
            <a:pPr lvl="0"/>
            <a:r>
              <a:rPr lang="en-US" sz="1200" dirty="0"/>
              <a:t>Exposure to career options and postsecondary majors</a:t>
            </a:r>
          </a:p>
          <a:p>
            <a:pPr lvl="1">
              <a:spcBef>
                <a:spcPts val="1200"/>
              </a:spcBef>
            </a:pPr>
            <a:r>
              <a:rPr lang="en-US" sz="1200" dirty="0"/>
              <a:t>Light-touch exposure strategies</a:t>
            </a:r>
          </a:p>
          <a:p>
            <a:pPr lvl="2"/>
            <a:r>
              <a:rPr lang="en-US" sz="1200" dirty="0"/>
              <a:t>Career inventories</a:t>
            </a:r>
          </a:p>
          <a:p>
            <a:pPr lvl="2"/>
            <a:r>
              <a:rPr lang="en-US" sz="1200" dirty="0"/>
              <a:t>College visits</a:t>
            </a:r>
          </a:p>
          <a:p>
            <a:pPr lvl="2"/>
            <a:r>
              <a:rPr lang="en-US" sz="1200" dirty="0"/>
              <a:t>Guidance counseling</a:t>
            </a:r>
          </a:p>
          <a:p>
            <a:pPr lvl="1"/>
            <a:r>
              <a:rPr lang="en-US" sz="1200" dirty="0"/>
              <a:t>More intensive exposure strategies</a:t>
            </a:r>
          </a:p>
          <a:p>
            <a:pPr lvl="2"/>
            <a:r>
              <a:rPr lang="en-US" sz="1200" dirty="0"/>
              <a:t>Career pathway programs like career academies</a:t>
            </a:r>
          </a:p>
          <a:p>
            <a:pPr lvl="2"/>
            <a:r>
              <a:rPr lang="en-US" sz="1200" dirty="0"/>
              <a:t>Job experiences through internships, service learning, and apprenticeships</a:t>
            </a:r>
          </a:p>
          <a:p>
            <a:pPr lvl="2"/>
            <a:r>
              <a:rPr lang="en-US" sz="1200" dirty="0"/>
              <a:t>Career-focused dual enrollment</a:t>
            </a:r>
          </a:p>
        </p:txBody>
      </p:sp>
      <p:sp>
        <p:nvSpPr>
          <p:cNvPr id="4" name="Slide Number Placeholder 3"/>
          <p:cNvSpPr>
            <a:spLocks noGrp="1"/>
          </p:cNvSpPr>
          <p:nvPr>
            <p:ph type="sldNum" sz="quarter" idx="10"/>
          </p:nvPr>
        </p:nvSpPr>
        <p:spPr/>
        <p:txBody>
          <a:bodyPr/>
          <a:lstStyle/>
          <a:p>
            <a:fld id="{8236D9A6-1F9C-1D41-93F0-C45702000BBB}" type="slidenum">
              <a:rPr lang="en-US" smtClean="0"/>
              <a:t>9</a:t>
            </a:fld>
            <a:endParaRPr lang="en-US" dirty="0"/>
          </a:p>
        </p:txBody>
      </p:sp>
    </p:spTree>
    <p:extLst>
      <p:ext uri="{BB962C8B-B14F-4D97-AF65-F5344CB8AC3E}">
        <p14:creationId xmlns:p14="http://schemas.microsoft.com/office/powerpoint/2010/main" val="3306356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3.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1040621"/>
            <a:ext cx="10058400" cy="1627938"/>
          </a:xfrm>
        </p:spPr>
        <p:txBody>
          <a:bodyPr anchor="b">
            <a:normAutofit/>
          </a:bodyPr>
          <a:lstStyle>
            <a:lvl1pPr algn="l">
              <a:lnSpc>
                <a:spcPct val="85000"/>
              </a:lnSpc>
              <a:defRPr sz="4050" spc="-38" baseline="0">
                <a:solidFill>
                  <a:schemeClr val="tx1"/>
                </a:solidFill>
                <a:latin typeface="+mj-lt"/>
              </a:defRPr>
            </a:lvl1pPr>
          </a:lstStyle>
          <a:p>
            <a:r>
              <a:rPr lang="en-US" dirty="0"/>
              <a:t>Title of Presentation</a:t>
            </a:r>
            <a:br>
              <a:rPr lang="en-US" dirty="0"/>
            </a:br>
            <a:r>
              <a:rPr lang="en-US" sz="4050" dirty="0"/>
              <a:t>(Subtitle if needed)</a:t>
            </a:r>
            <a:endParaRPr lang="en-US" dirty="0"/>
          </a:p>
        </p:txBody>
      </p:sp>
      <p:sp>
        <p:nvSpPr>
          <p:cNvPr id="3" name="Subtitle 2"/>
          <p:cNvSpPr>
            <a:spLocks noGrp="1"/>
          </p:cNvSpPr>
          <p:nvPr>
            <p:ph type="subTitle" idx="1" hasCustomPrompt="1"/>
          </p:nvPr>
        </p:nvSpPr>
        <p:spPr>
          <a:xfrm>
            <a:off x="1110475" y="3174143"/>
            <a:ext cx="10058400" cy="1143000"/>
          </a:xfrm>
          <a:prstGeom prst="rect">
            <a:avLst/>
          </a:prstGeom>
        </p:spPr>
        <p:txBody>
          <a:bodyPr lIns="91440" rIns="91440">
            <a:normAutofit/>
          </a:bodyPr>
          <a:lstStyle>
            <a:lvl1pPr marL="0" indent="0" algn="l">
              <a:buNone/>
              <a:defRPr sz="1800" cap="none" spc="150" baseline="0">
                <a:solidFill>
                  <a:schemeClr val="tx1"/>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Presented to whom and on what date</a:t>
            </a:r>
          </a:p>
        </p:txBody>
      </p:sp>
      <p:cxnSp>
        <p:nvCxnSpPr>
          <p:cNvPr id="9" name="Straight Connector 8"/>
          <p:cNvCxnSpPr/>
          <p:nvPr/>
        </p:nvCxnSpPr>
        <p:spPr>
          <a:xfrm>
            <a:off x="1156667" y="286396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9" y="433390"/>
            <a:ext cx="2490787"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Date Placeholder 23"/>
          <p:cNvSpPr>
            <a:spLocks noGrp="1"/>
          </p:cNvSpPr>
          <p:nvPr>
            <p:ph type="dt" sz="half" idx="10"/>
          </p:nvPr>
        </p:nvSpPr>
        <p:spPr>
          <a:xfrm>
            <a:off x="1097282" y="6459787"/>
            <a:ext cx="2472271" cy="365125"/>
          </a:xfrm>
          <a:prstGeom prst="rect">
            <a:avLst/>
          </a:prstGeom>
        </p:spPr>
        <p:txBody>
          <a:bodyPr/>
          <a:lstStyle>
            <a:lvl1pPr>
              <a:defRPr sz="900">
                <a:solidFill>
                  <a:schemeClr val="bg1"/>
                </a:solidFill>
              </a:defRPr>
            </a:lvl1pPr>
          </a:lstStyle>
          <a:p>
            <a:r>
              <a:rPr lang="en-US" dirty="0"/>
              <a:t>Deliverable 3.3.2.1.4</a:t>
            </a:r>
          </a:p>
        </p:txBody>
      </p:sp>
      <p:sp>
        <p:nvSpPr>
          <p:cNvPr id="26" name="Slide Number Placeholder 25"/>
          <p:cNvSpPr>
            <a:spLocks noGrp="1"/>
          </p:cNvSpPr>
          <p:nvPr>
            <p:ph type="sldNum" sz="quarter" idx="12"/>
          </p:nvPr>
        </p:nvSpPr>
        <p:spPr>
          <a:xfrm>
            <a:off x="9900460" y="6459787"/>
            <a:ext cx="1312025" cy="365125"/>
          </a:xfrm>
          <a:prstGeom prst="rect">
            <a:avLst/>
          </a:prstGeom>
        </p:spPr>
        <p:txBody>
          <a:bodyPr/>
          <a:lstStyle/>
          <a:p>
            <a:fld id="{CBC9E272-4806-0342-9BA3-151523D2E9AC}" type="slidenum">
              <a:rPr lang="en-US" smtClean="0"/>
              <a:t>‹#›</a:t>
            </a:fld>
            <a:endParaRPr lang="en-US" dirty="0"/>
          </a:p>
        </p:txBody>
      </p:sp>
      <p:grpSp>
        <p:nvGrpSpPr>
          <p:cNvPr id="22" name="Group 21" descr="&quot; &quot;"/>
          <p:cNvGrpSpPr/>
          <p:nvPr userDrawn="1"/>
        </p:nvGrpSpPr>
        <p:grpSpPr>
          <a:xfrm>
            <a:off x="1156667" y="4813546"/>
            <a:ext cx="9798651" cy="1243584"/>
            <a:chOff x="1156667" y="4813546"/>
            <a:chExt cx="9798650" cy="1243584"/>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6667" y="4813546"/>
              <a:ext cx="1496568" cy="1243584"/>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9227" y="4840978"/>
              <a:ext cx="1783080" cy="1188720"/>
            </a:xfrm>
            <a:prstGeom prst="rect">
              <a:avLst/>
            </a:prstGeom>
          </p:spPr>
        </p:pic>
        <p:pic>
          <p:nvPicPr>
            <p:cNvPr id="6" name="Picture 5"/>
            <p:cNvPicPr>
              <a:picLocks noChangeAspect="1"/>
            </p:cNvPicPr>
            <p:nvPr userDrawn="1"/>
          </p:nvPicPr>
          <p:blipFill rotWithShape="1">
            <a:blip r:embed="rId5">
              <a:extLst>
                <a:ext uri="{28A0092B-C50C-407E-A947-70E740481C1C}">
                  <a14:useLocalDpi xmlns:a14="http://schemas.microsoft.com/office/drawing/2010/main" val="0"/>
                </a:ext>
              </a:extLst>
            </a:blip>
            <a:srcRect b="4288"/>
            <a:stretch/>
          </p:blipFill>
          <p:spPr>
            <a:xfrm>
              <a:off x="4522307" y="4840978"/>
              <a:ext cx="1703614" cy="1188720"/>
            </a:xfrm>
            <a:prstGeom prst="rect">
              <a:avLst/>
            </a:prstGeom>
          </p:spPr>
        </p:pic>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25921" y="4840978"/>
              <a:ext cx="1636162" cy="1188720"/>
            </a:xfrm>
            <a:prstGeom prst="rect">
              <a:avLst/>
            </a:prstGeom>
          </p:spPr>
        </p:pic>
        <p:pic>
          <p:nvPicPr>
            <p:cNvPr id="20" name="Picture 19"/>
            <p:cNvPicPr>
              <a:picLocks noChangeAspect="1"/>
            </p:cNvPicPr>
            <p:nvPr userDrawn="1"/>
          </p:nvPicPr>
          <p:blipFill rotWithShape="1">
            <a:blip r:embed="rId7">
              <a:extLst>
                <a:ext uri="{28A0092B-C50C-407E-A947-70E740481C1C}">
                  <a14:useLocalDpi xmlns:a14="http://schemas.microsoft.com/office/drawing/2010/main" val="0"/>
                </a:ext>
              </a:extLst>
            </a:blip>
            <a:srcRect t="-1" b="4412"/>
            <a:stretch/>
          </p:blipFill>
          <p:spPr>
            <a:xfrm>
              <a:off x="7862083" y="4840978"/>
              <a:ext cx="1447314" cy="1188720"/>
            </a:xfrm>
            <a:prstGeom prst="rect">
              <a:avLst/>
            </a:prstGeom>
          </p:spPr>
        </p:pic>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309397" y="4842342"/>
              <a:ext cx="1645920" cy="1187356"/>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356616"/>
            <a:ext cx="10058400" cy="1133856"/>
          </a:xfrm>
        </p:spPr>
        <p:txBody>
          <a:bodyPr/>
          <a:lstStyle>
            <a:lvl1pPr>
              <a:defRPr sz="3600">
                <a:solidFill>
                  <a:schemeClr val="tx1"/>
                </a:solidFill>
                <a:latin typeface="+mn-lt"/>
              </a:defRPr>
            </a:lvl1pPr>
          </a:lstStyle>
          <a:p>
            <a:r>
              <a:rPr lang="en-US" dirty="0">
                <a:latin typeface="Microsoft Sans Serif" charset="0"/>
              </a:rPr>
              <a:t>Table</a:t>
            </a:r>
            <a:br>
              <a:rPr lang="en-US" dirty="0">
                <a:latin typeface="Microsoft Sans Serif" charset="0"/>
              </a:rPr>
            </a:br>
            <a:r>
              <a:rPr lang="en-US" sz="1800" dirty="0">
                <a:solidFill>
                  <a:srgbClr val="004773"/>
                </a:solidFill>
                <a:latin typeface="Microsoft Sans Serif" charset="0"/>
              </a:rPr>
              <a:t>Subtitle (if needed)</a:t>
            </a:r>
            <a:endParaRPr lang="en-US" dirty="0"/>
          </a:p>
        </p:txBody>
      </p:sp>
      <p:sp>
        <p:nvSpPr>
          <p:cNvPr id="3" name="Date Placeholder 2"/>
          <p:cNvSpPr>
            <a:spLocks noGrp="1"/>
          </p:cNvSpPr>
          <p:nvPr>
            <p:ph type="dt" sz="half" idx="10"/>
          </p:nvPr>
        </p:nvSpPr>
        <p:spPr>
          <a:xfrm>
            <a:off x="1097282" y="6459787"/>
            <a:ext cx="2472271" cy="365125"/>
          </a:xfrm>
          <a:prstGeom prst="rect">
            <a:avLst/>
          </a:prstGeom>
        </p:spPr>
        <p:txBody>
          <a:bodyPr/>
          <a:lstStyle/>
          <a:p>
            <a:r>
              <a:rPr lang="en-US" dirty="0"/>
              <a:t>Deliverable X.X.X.X</a:t>
            </a:r>
          </a:p>
        </p:txBody>
      </p:sp>
      <p:sp>
        <p:nvSpPr>
          <p:cNvPr id="4" name="Footer Placeholder 3"/>
          <p:cNvSpPr>
            <a:spLocks noGrp="1"/>
          </p:cNvSpPr>
          <p:nvPr>
            <p:ph type="ftr" sz="quarter" idx="11"/>
          </p:nvPr>
        </p:nvSpPr>
        <p:spPr>
          <a:xfrm>
            <a:off x="3686186" y="6459787"/>
            <a:ext cx="4822804"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9900460" y="6459787"/>
            <a:ext cx="1312025" cy="365125"/>
          </a:xfrm>
          <a:prstGeom prst="rect">
            <a:avLst/>
          </a:prstGeom>
        </p:spPr>
        <p:txBody>
          <a:bodyPr/>
          <a:lstStyle/>
          <a:p>
            <a:fld id="{CBC9E272-4806-0342-9BA3-151523D2E9AC}"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extLst>
      <p:ext uri="{BB962C8B-B14F-4D97-AF65-F5344CB8AC3E}">
        <p14:creationId xmlns:p14="http://schemas.microsoft.com/office/powerpoint/2010/main" val="57914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2" y="6459787"/>
            <a:ext cx="2472271" cy="365125"/>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a:t>Deliverable X.X.X.X</a:t>
            </a:r>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CBC9E272-4806-0342-9BA3-151523D2E9AC}" type="slidenum">
              <a:rPr lang="en-US" smtClean="0"/>
              <a:t>‹#›</a:t>
            </a:fld>
            <a:endParaRPr lang="en-US" dirty="0"/>
          </a:p>
        </p:txBody>
      </p:sp>
      <p:sp>
        <p:nvSpPr>
          <p:cNvPr id="10" name="Content Placeholder 3"/>
          <p:cNvSpPr>
            <a:spLocks noGrp="1"/>
          </p:cNvSpPr>
          <p:nvPr>
            <p:ph idx="4294967295" hasCustomPrompt="1"/>
          </p:nvPr>
        </p:nvSpPr>
        <p:spPr>
          <a:xfrm>
            <a:off x="952179" y="1026174"/>
            <a:ext cx="8166100" cy="2068512"/>
          </a:xfrm>
          <a:prstGeom prst="rect">
            <a:avLst/>
          </a:prstGeom>
        </p:spPr>
        <p:txBody>
          <a:bodyPr/>
          <a:lstStyle>
            <a:lvl1pPr>
              <a:defRPr>
                <a:solidFill>
                  <a:schemeClr val="tx1"/>
                </a:solidFill>
                <a:latin typeface="+mn-lt"/>
              </a:defRPr>
            </a:lvl1pPr>
          </a:lstStyle>
          <a:p>
            <a:pPr marL="171450" lvl="0" eaLnBrk="1" hangingPunct="1">
              <a:buFont typeface="Helvetica Neue" charset="0"/>
              <a:buNone/>
            </a:pPr>
            <a:r>
              <a:rPr lang="en-US" altLang="ja-JP" sz="2700" dirty="0">
                <a:solidFill>
                  <a:srgbClr val="7F7F7F"/>
                </a:solidFill>
                <a:latin typeface="Microsoft Sans Serif" charset="0"/>
              </a:rPr>
              <a:t>Click to edit text</a:t>
            </a:r>
          </a:p>
        </p:txBody>
      </p:sp>
      <p:sp>
        <p:nvSpPr>
          <p:cNvPr id="13" name="TextBox 12"/>
          <p:cNvSpPr txBox="1"/>
          <p:nvPr userDrawn="1"/>
        </p:nvSpPr>
        <p:spPr>
          <a:xfrm>
            <a:off x="7883234" y="4425577"/>
            <a:ext cx="2111375" cy="461665"/>
          </a:xfrm>
          <a:prstGeom prst="rect">
            <a:avLst/>
          </a:prstGeom>
          <a:noFill/>
          <a:effectLst/>
        </p:spPr>
        <p:txBody>
          <a:bodyPr>
            <a:spAutoFit/>
          </a:bodyPr>
          <a:lstStyle/>
          <a:p>
            <a:pPr defTabSz="308063" eaLnBrk="1" fontAlgn="auto" hangingPunct="1">
              <a:lnSpc>
                <a:spcPct val="80000"/>
              </a:lnSpc>
              <a:spcBef>
                <a:spcPts val="0"/>
              </a:spcBef>
              <a:spcAft>
                <a:spcPts val="0"/>
              </a:spcAft>
              <a:defRPr/>
            </a:pPr>
            <a:r>
              <a:rPr lang="en-US" sz="1500" kern="0" dirty="0">
                <a:solidFill>
                  <a:srgbClr val="004773"/>
                </a:solidFill>
                <a:latin typeface="+mj-lt"/>
                <a:ea typeface="+mn-ea"/>
                <a:cs typeface="+mn-cs"/>
                <a:sym typeface="Helvetica Neue Light"/>
              </a:rPr>
              <a:t>First Last</a:t>
            </a:r>
          </a:p>
          <a:p>
            <a:pPr defTabSz="308063" eaLnBrk="1" fontAlgn="auto" hangingPunct="1">
              <a:lnSpc>
                <a:spcPct val="120000"/>
              </a:lnSpc>
              <a:spcBef>
                <a:spcPts val="0"/>
              </a:spcBef>
              <a:spcAft>
                <a:spcPts val="0"/>
              </a:spcAft>
              <a:defRPr/>
            </a:pPr>
            <a:r>
              <a:rPr lang="en-US" sz="1500" kern="0" baseline="3000" dirty="0">
                <a:solidFill>
                  <a:schemeClr val="tx1"/>
                </a:solidFill>
                <a:latin typeface="+mj-lt"/>
                <a:ea typeface="+mn-ea"/>
                <a:cs typeface="+mn-cs"/>
                <a:sym typeface="Helvetica Neue Light"/>
              </a:rPr>
              <a:t>Title, SRI International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a:prstGeom prst="rect">
            <a:avLst/>
          </a:prstGeom>
        </p:spPr>
        <p:txBody>
          <a:bodyPr>
            <a:normAutofit/>
          </a:bodyPr>
          <a:lstStyle>
            <a:lvl1pPr>
              <a:defRPr sz="2100">
                <a:solidFill>
                  <a:schemeClr val="tx1"/>
                </a:solidFill>
                <a:latin typeface="+mn-lt"/>
              </a:defRPr>
            </a:lvl1pPr>
            <a:lvl2pPr marL="408051" indent="-257175">
              <a:buFont typeface="Arial" charset="0"/>
              <a:buChar char="•"/>
              <a:defRPr sz="1800">
                <a:solidFill>
                  <a:schemeClr val="tx1"/>
                </a:solidFill>
                <a:latin typeface="+mn-lt"/>
              </a:defRPr>
            </a:lvl2pPr>
            <a:lvl3pPr marL="502349" indent="-214313">
              <a:buFont typeface="Courier New" charset="0"/>
              <a:buChar char="o"/>
              <a:defRPr sz="1350">
                <a:solidFill>
                  <a:schemeClr val="tx1"/>
                </a:solidFill>
                <a:latin typeface="+mn-lt"/>
              </a:defRPr>
            </a:lvl3pPr>
            <a:lvl4pPr marL="639509" indent="-214313">
              <a:buFont typeface="Wingdings" charset="2"/>
              <a:buChar char="§"/>
              <a:defRPr sz="1350">
                <a:solidFill>
                  <a:schemeClr val="tx1"/>
                </a:solidFill>
                <a:latin typeface="+mn-lt"/>
              </a:defRPr>
            </a:lvl4pPr>
            <a:lvl5pPr marL="776669" indent="-214313">
              <a:buFont typeface="Wingdings" charset="2"/>
              <a:buChar char="v"/>
              <a:defRPr sz="135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457200" y="2926080"/>
            <a:ext cx="3200400" cy="3379124"/>
          </a:xfrm>
          <a:prstGeom prst="rect">
            <a:avLst/>
          </a:prstGeom>
        </p:spPr>
        <p:txBody>
          <a:bodyPr lIns="91440" rIns="91440">
            <a:normAutofit/>
          </a:bodyPr>
          <a:lstStyle>
            <a:lvl1pPr marL="0" indent="0">
              <a:buFont typeface="Arial" panose="020B0604020202020204" pitchFamily="34" charset="0"/>
              <a:buNone/>
              <a:defRPr sz="1125">
                <a:solidFill>
                  <a:srgbClr val="FFFFFF"/>
                </a:solidFill>
                <a:latin typeface="+mn-lt"/>
              </a:defRPr>
            </a:lvl1pPr>
            <a:lvl2pPr marL="182880" marR="0" indent="-182880" algn="l" defTabSz="685800" rtl="0" eaLnBrk="1" fontAlgn="auto" latinLnBrk="0" hangingPunct="1">
              <a:lnSpc>
                <a:spcPct val="90000"/>
              </a:lnSpc>
              <a:spcBef>
                <a:spcPts val="900"/>
              </a:spcBef>
              <a:spcAft>
                <a:spcPts val="150"/>
              </a:spcAft>
              <a:buClr>
                <a:srgbClr val="3494BA"/>
              </a:buClr>
              <a:buSzPct val="110000"/>
              <a:buFont typeface="Arial" charset="0"/>
              <a:buChar char="•"/>
              <a:tabLst/>
              <a:defRPr sz="900">
                <a:solidFill>
                  <a:schemeClr val="bg1"/>
                </a:solidFill>
              </a:defRPr>
            </a:lvl2pPr>
            <a:lvl3pPr marL="365760" marR="0" indent="-182880" algn="l" defTabSz="685800" rtl="0" eaLnBrk="1" fontAlgn="auto" latinLnBrk="0" hangingPunct="1">
              <a:lnSpc>
                <a:spcPct val="90000"/>
              </a:lnSpc>
              <a:spcBef>
                <a:spcPts val="150"/>
              </a:spcBef>
              <a:spcAft>
                <a:spcPts val="300"/>
              </a:spcAft>
              <a:buClr>
                <a:srgbClr val="3494BA"/>
              </a:buClr>
              <a:buSzPct val="110000"/>
              <a:buFont typeface="Courier New" charset="0"/>
              <a:buChar char="o"/>
              <a:tabLst/>
              <a:defRPr sz="750">
                <a:solidFill>
                  <a:schemeClr val="bg1"/>
                </a:solidFill>
              </a:defRPr>
            </a:lvl3pPr>
            <a:lvl4pPr marL="548640" marR="0" indent="-182880" algn="l" defTabSz="685800" rtl="0" eaLnBrk="1" fontAlgn="auto" latinLnBrk="0" hangingPunct="1">
              <a:lnSpc>
                <a:spcPct val="90000"/>
              </a:lnSpc>
              <a:spcBef>
                <a:spcPts val="150"/>
              </a:spcBef>
              <a:spcAft>
                <a:spcPts val="300"/>
              </a:spcAft>
              <a:buClr>
                <a:srgbClr val="3494BA"/>
              </a:buClr>
              <a:buSzPct val="90000"/>
              <a:buFont typeface="Courier New" panose="02070309020205020404" pitchFamily="49" charset="0"/>
              <a:buChar char="o"/>
              <a:tabLst/>
              <a:defRPr sz="675">
                <a:solidFill>
                  <a:schemeClr val="bg1"/>
                </a:solidFill>
              </a:defRPr>
            </a:lvl4pPr>
            <a:lvl5pPr marL="731520" marR="0" indent="-182880" algn="l" defTabSz="685800" rtl="0" eaLnBrk="1" fontAlgn="auto" latinLnBrk="0" hangingPunct="1">
              <a:lnSpc>
                <a:spcPct val="90000"/>
              </a:lnSpc>
              <a:spcBef>
                <a:spcPts val="150"/>
              </a:spcBef>
              <a:spcAft>
                <a:spcPts val="300"/>
              </a:spcAft>
              <a:buClr>
                <a:srgbClr val="3494BA"/>
              </a:buClr>
              <a:buSzPct val="100000"/>
              <a:buFont typeface="Wingdings" panose="05000000000000000000" pitchFamily="2" charset="2"/>
              <a:buChar char="§"/>
              <a:tabLst/>
              <a:defRPr sz="675">
                <a:solidFill>
                  <a:schemeClr val="bg1"/>
                </a:solidFill>
              </a:defRPr>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953751" y="6459787"/>
            <a:ext cx="2130271" cy="365125"/>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a:t>Deliverable X.X.X.X</a:t>
            </a:r>
          </a:p>
        </p:txBody>
      </p:sp>
      <p:sp>
        <p:nvSpPr>
          <p:cNvPr id="6" name="Footer Placeholder 5"/>
          <p:cNvSpPr>
            <a:spLocks noGrp="1"/>
          </p:cNvSpPr>
          <p:nvPr>
            <p:ph type="ftr" sz="quarter" idx="11"/>
          </p:nvPr>
        </p:nvSpPr>
        <p:spPr>
          <a:xfrm>
            <a:off x="4800600" y="6459787"/>
            <a:ext cx="464820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900460" y="6459787"/>
            <a:ext cx="1312025" cy="365125"/>
          </a:xfrm>
          <a:prstGeom prst="rect">
            <a:avLst/>
          </a:prstGeom>
        </p:spPr>
        <p:txBody>
          <a:bodyPr/>
          <a:lstStyle>
            <a:lvl1pPr>
              <a:defRPr>
                <a:solidFill>
                  <a:schemeClr val="tx2"/>
                </a:solidFill>
              </a:defRPr>
            </a:lvl1pPr>
          </a:lstStyle>
          <a:p>
            <a:fld id="{CBC9E272-4806-0342-9BA3-151523D2E9AC}" type="slidenum">
              <a:rPr lang="en-US" smtClean="0"/>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177" y="494538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264" cy="822960"/>
          </a:xfrm>
        </p:spPr>
        <p:txBody>
          <a:bodyPr lIns="91440" tIns="0" rIns="91440" bIns="0" anchor="b">
            <a:noAutofit/>
          </a:bodyPr>
          <a:lstStyle>
            <a:lvl1pPr>
              <a:defRPr sz="2700" b="0">
                <a:solidFill>
                  <a:srgbClr val="FFFFFF"/>
                </a:solidFill>
                <a:latin typeface="+mj-lt"/>
              </a:defRPr>
            </a:lvl1pPr>
          </a:lstStyle>
          <a:p>
            <a:r>
              <a:rPr lang="en-US" dirty="0"/>
              <a:t>Presentation Section Divider (option 2)</a:t>
            </a:r>
          </a:p>
        </p:txBody>
      </p:sp>
      <p:sp>
        <p:nvSpPr>
          <p:cNvPr id="3" name="Picture Placeholder 2"/>
          <p:cNvSpPr>
            <a:spLocks noGrp="1" noChangeAspect="1"/>
          </p:cNvSpPr>
          <p:nvPr>
            <p:ph type="pic" idx="1"/>
          </p:nvPr>
        </p:nvSpPr>
        <p:spPr>
          <a:xfrm>
            <a:off x="17" y="0"/>
            <a:ext cx="12191985" cy="4915076"/>
          </a:xfrm>
          <a:prstGeom prst="rect">
            <a:avLst/>
          </a:prstGeom>
          <a:solidFill>
            <a:schemeClr val="accent2"/>
          </a:solid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a:prstGeom prst="rect">
            <a:avLst/>
          </a:prstGeom>
        </p:spPr>
        <p:txBody>
          <a:bodyPr lIns="91440" tIns="0" rIns="91440" bIns="0">
            <a:normAutofit/>
          </a:bodyPr>
          <a:lstStyle>
            <a:lvl1pPr marL="0" indent="0">
              <a:spcBef>
                <a:spcPts val="0"/>
              </a:spcBef>
              <a:spcAft>
                <a:spcPts val="450"/>
              </a:spcAft>
              <a:buNone/>
              <a:defRPr sz="1125">
                <a:solidFill>
                  <a:srgbClr val="FFFFFF"/>
                </a:solidFill>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1097282" y="6459787"/>
            <a:ext cx="2472271" cy="365125"/>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a:t>Deliverable X.X.X.X</a:t>
            </a:r>
          </a:p>
        </p:txBody>
      </p:sp>
      <p:sp>
        <p:nvSpPr>
          <p:cNvPr id="6" name="Footer Placeholder 5"/>
          <p:cNvSpPr>
            <a:spLocks noGrp="1"/>
          </p:cNvSpPr>
          <p:nvPr>
            <p:ph type="ftr" sz="quarter" idx="11"/>
          </p:nvPr>
        </p:nvSpPr>
        <p:spPr>
          <a:xfrm>
            <a:off x="3686186" y="6459787"/>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60" y="6459787"/>
            <a:ext cx="1312025" cy="365125"/>
          </a:xfrm>
          <a:prstGeom prst="rect">
            <a:avLst/>
          </a:prstGeom>
        </p:spPr>
        <p:txBody>
          <a:bodyPr/>
          <a:lstStyle/>
          <a:p>
            <a:fld id="{CBC9E272-4806-0342-9BA3-151523D2E9AC}" type="slidenum">
              <a:rPr lang="en-US" smtClean="0"/>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3" name="Vertical Text Placeholder 2"/>
          <p:cNvSpPr>
            <a:spLocks noGrp="1"/>
          </p:cNvSpPr>
          <p:nvPr>
            <p:ph type="body" orient="vert" idx="1" hasCustomPrompt="1"/>
          </p:nvPr>
        </p:nvSpPr>
        <p:spPr>
          <a:xfrm>
            <a:off x="1097280" y="1845734"/>
            <a:ext cx="10058400" cy="4023360"/>
          </a:xfrm>
          <a:prstGeom prst="rect">
            <a:avLst/>
          </a:prstGeom>
        </p:spPr>
        <p:txBody>
          <a:bodyPr vert="eaVert" lIns="45720" tIns="0" rIns="45720" bIns="0">
            <a:normAutofit/>
          </a:bodyPr>
          <a:lstStyle>
            <a:lvl1pPr>
              <a:defRPr sz="2100">
                <a:latin typeface="+mn-lt"/>
              </a:defRPr>
            </a:lvl1pPr>
            <a:lvl2pPr marL="408051" indent="-257175">
              <a:buFont typeface="Arial" charset="0"/>
              <a:buChar char="•"/>
              <a:defRPr sz="1800">
                <a:latin typeface="+mn-lt"/>
              </a:defRPr>
            </a:lvl2pPr>
            <a:lvl3pPr marL="502349" indent="-214313">
              <a:buFont typeface="Courier New" charset="0"/>
              <a:buChar char="o"/>
              <a:defRPr sz="1350">
                <a:latin typeface="+mn-lt"/>
              </a:defRPr>
            </a:lvl3pPr>
            <a:lvl4pPr marL="639509" indent="-214313">
              <a:buFont typeface="Wingdings" charset="2"/>
              <a:buChar char="§"/>
              <a:defRPr sz="1350">
                <a:latin typeface="+mn-lt"/>
              </a:defRPr>
            </a:lvl4pPr>
            <a:lvl5pPr marL="776669" indent="-214313">
              <a:buFont typeface="Wingdings" charset="2"/>
              <a:buChar char="v"/>
              <a:defRPr sz="1350">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2" y="6459787"/>
            <a:ext cx="2472271" cy="365125"/>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a:t>Deliverable X.X.X.X</a:t>
            </a:r>
          </a:p>
        </p:txBody>
      </p:sp>
      <p:sp>
        <p:nvSpPr>
          <p:cNvPr id="5" name="Footer Placeholder 4"/>
          <p:cNvSpPr>
            <a:spLocks noGrp="1"/>
          </p:cNvSpPr>
          <p:nvPr>
            <p:ph type="ftr" sz="quarter" idx="11"/>
          </p:nvPr>
        </p:nvSpPr>
        <p:spPr>
          <a:xfrm>
            <a:off x="3686186" y="6459787"/>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60" y="6459787"/>
            <a:ext cx="1312025" cy="365125"/>
          </a:xfrm>
          <a:prstGeom prst="rect">
            <a:avLst/>
          </a:prstGeom>
        </p:spPr>
        <p:txBody>
          <a:bodyPr/>
          <a:lstStyle/>
          <a:p>
            <a:fld id="{CBC9E272-4806-0342-9BA3-151523D2E9AC}"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hasCustomPrompt="1"/>
          </p:nvPr>
        </p:nvSpPr>
        <p:spPr>
          <a:xfrm>
            <a:off x="8724901" y="414780"/>
            <a:ext cx="2628900" cy="5757421"/>
          </a:xfrm>
        </p:spPr>
        <p:txBody>
          <a:bodyPr vert="eaVert"/>
          <a:lstStyle>
            <a:lvl1pPr>
              <a:defRPr baseline="0">
                <a:latin typeface="+mj-lt"/>
              </a:defRPr>
            </a:lvl1pPr>
          </a:lstStyle>
          <a:p>
            <a:r>
              <a:rPr lang="en-US" dirty="0"/>
              <a:t>Click to edit title</a:t>
            </a:r>
          </a:p>
        </p:txBody>
      </p:sp>
      <p:sp>
        <p:nvSpPr>
          <p:cNvPr id="3" name="Vertical Text Placeholder 2"/>
          <p:cNvSpPr>
            <a:spLocks noGrp="1"/>
          </p:cNvSpPr>
          <p:nvPr>
            <p:ph type="body" orient="vert" idx="1" hasCustomPrompt="1"/>
          </p:nvPr>
        </p:nvSpPr>
        <p:spPr>
          <a:xfrm>
            <a:off x="838201" y="414778"/>
            <a:ext cx="7734300" cy="5757422"/>
          </a:xfrm>
          <a:prstGeom prst="rect">
            <a:avLst/>
          </a:prstGeom>
        </p:spPr>
        <p:txBody>
          <a:bodyPr vert="eaVert" lIns="45720" tIns="0" rIns="45720" bIns="0">
            <a:normAutofit/>
          </a:bodyPr>
          <a:lstStyle>
            <a:lvl1pPr>
              <a:defRPr sz="2100">
                <a:latin typeface="+mn-lt"/>
              </a:defRPr>
            </a:lvl1pPr>
            <a:lvl2pPr marL="408051" indent="-257175">
              <a:buSzPct val="125000"/>
              <a:buFont typeface="Arial" charset="0"/>
              <a:buChar char="•"/>
              <a:defRPr sz="1800">
                <a:latin typeface="+mn-lt"/>
              </a:defRPr>
            </a:lvl2pPr>
            <a:lvl3pPr marL="502349" indent="-214313">
              <a:buFont typeface="Courier New" charset="0"/>
              <a:buChar char="o"/>
              <a:defRPr sz="1350">
                <a:latin typeface="+mn-lt"/>
              </a:defRPr>
            </a:lvl3pPr>
            <a:lvl4pPr marL="639509" indent="-214313">
              <a:buFont typeface="Wingdings" charset="2"/>
              <a:buChar char="§"/>
              <a:defRPr sz="1350">
                <a:latin typeface="+mn-lt"/>
              </a:defRPr>
            </a:lvl4pPr>
            <a:lvl5pPr marL="776669" indent="-214313">
              <a:buFont typeface="Wingdings" charset="2"/>
              <a:buChar char="v"/>
              <a:defRPr sz="1350">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2" y="6459787"/>
            <a:ext cx="2472271" cy="365125"/>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a:t>Deliverable X.X.X.X</a:t>
            </a:r>
          </a:p>
        </p:txBody>
      </p:sp>
      <p:sp>
        <p:nvSpPr>
          <p:cNvPr id="5" name="Footer Placeholder 4"/>
          <p:cNvSpPr>
            <a:spLocks noGrp="1"/>
          </p:cNvSpPr>
          <p:nvPr>
            <p:ph type="ftr" sz="quarter" idx="11"/>
          </p:nvPr>
        </p:nvSpPr>
        <p:spPr>
          <a:xfrm>
            <a:off x="3686186" y="6459787"/>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60" y="6459787"/>
            <a:ext cx="1312025" cy="365125"/>
          </a:xfrm>
          <a:prstGeom prst="rect">
            <a:avLst/>
          </a:prstGeom>
        </p:spPr>
        <p:txBody>
          <a:bodyPr/>
          <a:lstStyle/>
          <a:p>
            <a:fld id="{CBC9E272-4806-0342-9BA3-151523D2E9AC}" type="slidenum">
              <a:rPr lang="en-US" smtClean="0"/>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5"/>
            <a:ext cx="10058400" cy="1450757"/>
          </a:xfrm>
        </p:spPr>
        <p:txBody>
          <a:bodyPr/>
          <a:lstStyle>
            <a:lvl1pPr>
              <a:defRPr>
                <a:latin typeface="+mj-lt"/>
              </a:defRPr>
            </a:lvl1pPr>
          </a:lstStyle>
          <a:p>
            <a:r>
              <a:rPr lang="en-US" dirty="0"/>
              <a:t>Click to edit title </a:t>
            </a:r>
          </a:p>
        </p:txBody>
      </p:sp>
      <p:sp>
        <p:nvSpPr>
          <p:cNvPr id="3" name="Text Placeholder 2"/>
          <p:cNvSpPr>
            <a:spLocks noGrp="1"/>
          </p:cNvSpPr>
          <p:nvPr>
            <p:ph type="body" idx="1" hasCustomPrompt="1"/>
          </p:nvPr>
        </p:nvSpPr>
        <p:spPr>
          <a:xfrm>
            <a:off x="1097280" y="1846052"/>
            <a:ext cx="4937760" cy="736282"/>
          </a:xfrm>
          <a:prstGeom prst="rect">
            <a:avLst/>
          </a:prstGeom>
        </p:spPr>
        <p:txBody>
          <a:bodyPr lIns="91440" rIns="91440" anchor="ctr">
            <a:noAutofit/>
          </a:bodyPr>
          <a:lstStyle>
            <a:lvl1pPr marL="0" indent="0">
              <a:buNone/>
              <a:defRPr sz="2400" b="0" cap="none" baseline="0">
                <a:solidFill>
                  <a:schemeClr val="tx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4" name="Content Placeholder 3"/>
          <p:cNvSpPr>
            <a:spLocks noGrp="1"/>
          </p:cNvSpPr>
          <p:nvPr>
            <p:ph sz="half" idx="2" hasCustomPrompt="1"/>
          </p:nvPr>
        </p:nvSpPr>
        <p:spPr>
          <a:xfrm>
            <a:off x="1097280" y="2582334"/>
            <a:ext cx="4937760" cy="3378200"/>
          </a:xfrm>
          <a:prstGeom prst="rect">
            <a:avLst/>
          </a:prstGeom>
        </p:spPr>
        <p:txBody>
          <a:bodyPr>
            <a:normAutofit/>
          </a:bodyPr>
          <a:lstStyle>
            <a:lvl1pPr>
              <a:defRPr sz="2100">
                <a:latin typeface="+mn-lt"/>
              </a:defRPr>
            </a:lvl1pPr>
            <a:lvl2pPr marL="408051" indent="-257175">
              <a:buFont typeface="Arial" charset="0"/>
              <a:buChar char="•"/>
              <a:defRPr sz="1800">
                <a:latin typeface="+mn-lt"/>
              </a:defRPr>
            </a:lvl2pPr>
            <a:lvl3pPr marL="502349" indent="-214313">
              <a:buFont typeface="Courier New" charset="0"/>
              <a:buChar char="o"/>
              <a:defRPr sz="1350">
                <a:latin typeface="+mn-lt"/>
              </a:defRPr>
            </a:lvl3pPr>
            <a:lvl4pPr marL="639509" indent="-214313">
              <a:buFont typeface="Arial" charset="0"/>
              <a:buChar char="•"/>
              <a:defRPr sz="1350">
                <a:latin typeface="+mn-lt"/>
              </a:defRPr>
            </a:lvl4pPr>
            <a:lvl5pPr marL="776669" indent="-214313">
              <a:buFont typeface="Wingdings" charset="2"/>
              <a:buChar char="v"/>
              <a:defRPr sz="1350">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217920" y="1846052"/>
            <a:ext cx="4937760" cy="736282"/>
          </a:xfrm>
          <a:prstGeom prst="rect">
            <a:avLst/>
          </a:prstGeom>
        </p:spPr>
        <p:txBody>
          <a:bodyPr lIns="91440" rIns="91440" anchor="ctr">
            <a:noAutofit/>
          </a:bodyPr>
          <a:lstStyle>
            <a:lvl1pPr marL="0" indent="0">
              <a:buNone/>
              <a:defRPr sz="2100" b="0" cap="none" baseline="0">
                <a:solidFill>
                  <a:schemeClr val="tx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6" name="Content Placeholder 5"/>
          <p:cNvSpPr>
            <a:spLocks noGrp="1"/>
          </p:cNvSpPr>
          <p:nvPr>
            <p:ph sz="quarter" idx="4" hasCustomPrompt="1"/>
          </p:nvPr>
        </p:nvSpPr>
        <p:spPr>
          <a:xfrm>
            <a:off x="6217920" y="2582334"/>
            <a:ext cx="4937760" cy="3378200"/>
          </a:xfrm>
          <a:prstGeom prst="rect">
            <a:avLst/>
          </a:prstGeom>
        </p:spPr>
        <p:txBody>
          <a:bodyPr>
            <a:normAutofit/>
          </a:bodyPr>
          <a:lstStyle>
            <a:lvl1pPr>
              <a:defRPr sz="2100">
                <a:latin typeface="+mn-lt"/>
              </a:defRPr>
            </a:lvl1pPr>
            <a:lvl2pPr marL="408051" indent="-257175">
              <a:buFont typeface="Arial" charset="0"/>
              <a:buChar char="•"/>
              <a:defRPr sz="1800">
                <a:latin typeface="+mn-lt"/>
              </a:defRPr>
            </a:lvl2pPr>
            <a:lvl3pPr marL="502349" indent="-214313">
              <a:buFont typeface="Courier New" charset="0"/>
              <a:buChar char="o"/>
              <a:defRPr sz="1350">
                <a:latin typeface="+mn-lt"/>
              </a:defRPr>
            </a:lvl3pPr>
            <a:lvl4pPr marL="639509" indent="-214313">
              <a:buFont typeface="Wingdings" charset="2"/>
              <a:buChar char="§"/>
              <a:defRPr sz="1350">
                <a:latin typeface="+mn-lt"/>
              </a:defRPr>
            </a:lvl4pPr>
            <a:lvl5pPr marL="776669" indent="-214313">
              <a:buFont typeface="Wingdings" charset="2"/>
              <a:buChar char="v"/>
              <a:defRPr sz="1350">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097282" y="6459787"/>
            <a:ext cx="2472271" cy="365125"/>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a:t>Deliverable X.X.X.X</a:t>
            </a:r>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CBC9E272-4806-0342-9BA3-151523D2E9AC}" type="slidenum">
              <a:rPr lang="en-US" smtClean="0"/>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781395" y="2035982"/>
            <a:ext cx="3775075" cy="1768981"/>
          </a:xfrm>
          <a:prstGeom prst="rect">
            <a:avLst/>
          </a:prstGeom>
        </p:spPr>
        <p:txBody>
          <a:bodyPr/>
          <a:lstStyle>
            <a:lvl1pPr algn="l">
              <a:spcBef>
                <a:spcPts val="0"/>
              </a:spcBef>
              <a:defRPr sz="1500" baseline="0">
                <a:solidFill>
                  <a:schemeClr val="tx1"/>
                </a:solidFill>
                <a:latin typeface="+mn-lt"/>
              </a:defRPr>
            </a:lvl1pPr>
          </a:lstStyle>
          <a:p>
            <a:pPr lvl="0"/>
            <a:r>
              <a:rPr lang="en-US" dirty="0"/>
              <a:t>Contact Information</a:t>
            </a:r>
          </a:p>
          <a:p>
            <a:pPr lvl="0"/>
            <a:r>
              <a:rPr lang="en-US" dirty="0"/>
              <a:t>Presenter Name</a:t>
            </a:r>
          </a:p>
          <a:p>
            <a:pPr lvl="0"/>
            <a:r>
              <a:rPr lang="en-US" dirty="0"/>
              <a:t>Presenter Phone Number	</a:t>
            </a:r>
          </a:p>
          <a:p>
            <a:pPr lvl="0"/>
            <a:r>
              <a:rPr lang="en-US" dirty="0"/>
              <a:t>Presenter Email	</a:t>
            </a:r>
          </a:p>
        </p:txBody>
      </p:sp>
      <p:sp>
        <p:nvSpPr>
          <p:cNvPr id="22" name="Text Placeholder 10"/>
          <p:cNvSpPr>
            <a:spLocks noGrp="1"/>
          </p:cNvSpPr>
          <p:nvPr>
            <p:ph type="body" sz="quarter" idx="14" hasCustomPrompt="1"/>
          </p:nvPr>
        </p:nvSpPr>
        <p:spPr>
          <a:xfrm>
            <a:off x="6781395" y="4295169"/>
            <a:ext cx="3775075" cy="1768981"/>
          </a:xfrm>
          <a:prstGeom prst="rect">
            <a:avLst/>
          </a:prstGeom>
        </p:spPr>
        <p:txBody>
          <a:bodyPr/>
          <a:lstStyle>
            <a:lvl1pPr algn="l">
              <a:spcBef>
                <a:spcPts val="0"/>
              </a:spcBef>
              <a:defRPr sz="1500" baseline="0">
                <a:solidFill>
                  <a:schemeClr val="tx1"/>
                </a:solidFill>
                <a:latin typeface="+mn-lt"/>
              </a:defRPr>
            </a:lvl1pPr>
          </a:lstStyle>
          <a:p>
            <a:pPr lvl="0"/>
            <a:r>
              <a:rPr lang="en-US" dirty="0"/>
              <a:t>Contact Information</a:t>
            </a:r>
          </a:p>
          <a:p>
            <a:pPr lvl="0"/>
            <a:r>
              <a:rPr lang="en-US" dirty="0"/>
              <a:t>REL Website</a:t>
            </a:r>
          </a:p>
          <a:p>
            <a:pPr lvl="0"/>
            <a:r>
              <a:rPr lang="en-US" dirty="0" err="1"/>
              <a:t>RELAppalachia@sri.com</a:t>
            </a:r>
            <a:endParaRPr lang="en-US" dirty="0"/>
          </a:p>
          <a:p>
            <a:pPr lvl="0"/>
            <a:r>
              <a:rPr lang="en-US" dirty="0"/>
              <a:t>Ask-A-REL</a:t>
            </a:r>
          </a:p>
          <a:p>
            <a:pPr lvl="0"/>
            <a:endParaRPr lang="en-US" dirty="0"/>
          </a:p>
        </p:txBody>
      </p:sp>
      <p:grpSp>
        <p:nvGrpSpPr>
          <p:cNvPr id="19" name="Group 18"/>
          <p:cNvGrpSpPr/>
          <p:nvPr userDrawn="1"/>
        </p:nvGrpSpPr>
        <p:grpSpPr>
          <a:xfrm>
            <a:off x="1138093" y="144957"/>
            <a:ext cx="0" cy="1371600"/>
            <a:chOff x="1065225" y="4555416"/>
            <a:chExt cx="8422492" cy="1666310"/>
          </a:xfrm>
        </p:grpSpPr>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225" y="4555416"/>
              <a:ext cx="1620984" cy="1666310"/>
            </a:xfrm>
            <a:prstGeom prst="rect">
              <a:avLst/>
            </a:prstGeom>
          </p:spPr>
        </p:pic>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4643" y="4647632"/>
              <a:ext cx="1725177" cy="149167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82289" y="4647600"/>
              <a:ext cx="1505428" cy="1485204"/>
            </a:xfrm>
            <a:prstGeom prst="rect">
              <a:avLst/>
            </a:prstGeom>
          </p:spPr>
        </p:pic>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84" y="4637026"/>
              <a:ext cx="1821560" cy="1502281"/>
            </a:xfrm>
            <a:prstGeom prst="rect">
              <a:avLst/>
            </a:prstGeom>
          </p:spPr>
        </p:pic>
        <p:pic>
          <p:nvPicPr>
            <p:cNvPr id="28" name="Picture 2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29821" y="4647600"/>
              <a:ext cx="1652468" cy="1485203"/>
            </a:xfrm>
            <a:prstGeom prst="rect">
              <a:avLst/>
            </a:prstGeom>
          </p:spPr>
        </p:pic>
      </p:grpSp>
      <p:grpSp>
        <p:nvGrpSpPr>
          <p:cNvPr id="26" name="Group 25" descr="&quot; &quot;"/>
          <p:cNvGrpSpPr>
            <a:grpSpLocks noChangeAspect="1"/>
          </p:cNvGrpSpPr>
          <p:nvPr userDrawn="1"/>
        </p:nvGrpSpPr>
        <p:grpSpPr>
          <a:xfrm>
            <a:off x="1858533" y="296594"/>
            <a:ext cx="8412480" cy="1067660"/>
            <a:chOff x="1156667" y="4813546"/>
            <a:chExt cx="9798650" cy="1243584"/>
          </a:xfrm>
        </p:grpSpPr>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6667" y="4813546"/>
              <a:ext cx="1496568" cy="1243584"/>
            </a:xfrm>
            <a:prstGeom prst="rect">
              <a:avLst/>
            </a:prstGeom>
          </p:spPr>
        </p:pic>
        <p:pic>
          <p:nvPicPr>
            <p:cNvPr id="30" name="Picture 2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39227" y="4840978"/>
              <a:ext cx="1783080" cy="1188720"/>
            </a:xfrm>
            <a:prstGeom prst="rect">
              <a:avLst/>
            </a:prstGeom>
          </p:spPr>
        </p:pic>
        <p:pic>
          <p:nvPicPr>
            <p:cNvPr id="31" name="Picture 30"/>
            <p:cNvPicPr>
              <a:picLocks noChangeAspect="1"/>
            </p:cNvPicPr>
            <p:nvPr userDrawn="1"/>
          </p:nvPicPr>
          <p:blipFill rotWithShape="1">
            <a:blip r:embed="rId3">
              <a:extLst>
                <a:ext uri="{28A0092B-C50C-407E-A947-70E740481C1C}">
                  <a14:useLocalDpi xmlns:a14="http://schemas.microsoft.com/office/drawing/2010/main" val="0"/>
                </a:ext>
              </a:extLst>
            </a:blip>
            <a:srcRect b="4288"/>
            <a:stretch/>
          </p:blipFill>
          <p:spPr>
            <a:xfrm>
              <a:off x="4522307" y="4840978"/>
              <a:ext cx="1703614" cy="1188720"/>
            </a:xfrm>
            <a:prstGeom prst="rect">
              <a:avLst/>
            </a:prstGeom>
          </p:spPr>
        </p:pic>
        <p:pic>
          <p:nvPicPr>
            <p:cNvPr id="32" name="Picture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25921" y="4840978"/>
              <a:ext cx="1636162" cy="1188720"/>
            </a:xfrm>
            <a:prstGeom prst="rect">
              <a:avLst/>
            </a:prstGeom>
          </p:spPr>
        </p:pic>
        <p:pic>
          <p:nvPicPr>
            <p:cNvPr id="33" name="Picture 32"/>
            <p:cNvPicPr>
              <a:picLocks noChangeAspect="1"/>
            </p:cNvPicPr>
            <p:nvPr userDrawn="1"/>
          </p:nvPicPr>
          <p:blipFill rotWithShape="1">
            <a:blip r:embed="rId4">
              <a:extLst>
                <a:ext uri="{28A0092B-C50C-407E-A947-70E740481C1C}">
                  <a14:useLocalDpi xmlns:a14="http://schemas.microsoft.com/office/drawing/2010/main" val="0"/>
                </a:ext>
              </a:extLst>
            </a:blip>
            <a:srcRect t="-1" b="4412"/>
            <a:stretch/>
          </p:blipFill>
          <p:spPr>
            <a:xfrm>
              <a:off x="7862083" y="4840978"/>
              <a:ext cx="1447314" cy="1188720"/>
            </a:xfrm>
            <a:prstGeom prst="rect">
              <a:avLst/>
            </a:prstGeom>
          </p:spPr>
        </p:pic>
        <p:pic>
          <p:nvPicPr>
            <p:cNvPr id="34" name="Picture 3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09397" y="4842342"/>
              <a:ext cx="1645920" cy="1187356"/>
            </a:xfrm>
            <a:prstGeom prst="rect">
              <a:avLst/>
            </a:prstGeom>
          </p:spPr>
        </p:pic>
      </p:grpSp>
      <p:pic>
        <p:nvPicPr>
          <p:cNvPr id="36" name="Picture 3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
        <p:nvSpPr>
          <p:cNvPr id="20" name="Text Placeholder 10"/>
          <p:cNvSpPr>
            <a:spLocks noGrp="1"/>
          </p:cNvSpPr>
          <p:nvPr>
            <p:ph type="body" sz="quarter" idx="15" hasCustomPrompt="1"/>
          </p:nvPr>
        </p:nvSpPr>
        <p:spPr>
          <a:xfrm>
            <a:off x="2215122" y="2035982"/>
            <a:ext cx="3775075" cy="546797"/>
          </a:xfrm>
          <a:prstGeom prst="rect">
            <a:avLst/>
          </a:prstGeom>
        </p:spPr>
        <p:txBody>
          <a:bodyPr>
            <a:normAutofit/>
          </a:bodyPr>
          <a:lstStyle>
            <a:lvl1pPr algn="l">
              <a:spcBef>
                <a:spcPts val="0"/>
              </a:spcBef>
              <a:defRPr sz="3300" baseline="0">
                <a:solidFill>
                  <a:schemeClr val="accent1">
                    <a:lumMod val="75000"/>
                  </a:schemeClr>
                </a:solidFill>
                <a:latin typeface="+mn-lt"/>
              </a:defRPr>
            </a:lvl1pPr>
          </a:lstStyle>
          <a:p>
            <a:pPr lvl="0"/>
            <a:r>
              <a:rPr lang="en-US" dirty="0"/>
              <a:t>Thank You!</a:t>
            </a:r>
          </a:p>
        </p:txBody>
      </p:sp>
    </p:spTree>
    <p:extLst>
      <p:ext uri="{BB962C8B-B14F-4D97-AF65-F5344CB8AC3E}">
        <p14:creationId xmlns:p14="http://schemas.microsoft.com/office/powerpoint/2010/main" val="155088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Intr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Deliverable X.X.X.X</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C9E272-4806-0342-9BA3-151523D2E9AC}" type="slidenum">
              <a:rPr lang="en-US" smtClean="0"/>
              <a:pPr/>
              <a:t>‹#›</a:t>
            </a:fld>
            <a:endParaRPr lang="en-US" dirty="0"/>
          </a:p>
        </p:txBody>
      </p:sp>
      <p:sp>
        <p:nvSpPr>
          <p:cNvPr id="6" name="Title 5"/>
          <p:cNvSpPr>
            <a:spLocks noGrp="1"/>
          </p:cNvSpPr>
          <p:nvPr>
            <p:ph type="title" hasCustomPrompt="1"/>
          </p:nvPr>
        </p:nvSpPr>
        <p:spPr>
          <a:xfrm>
            <a:off x="1066801" y="248268"/>
            <a:ext cx="10058400" cy="1133856"/>
          </a:xfrm>
        </p:spPr>
        <p:txBody>
          <a:bodyPr/>
          <a:lstStyle>
            <a:lvl1pPr>
              <a:defRPr>
                <a:latin typeface="+mj-lt"/>
              </a:defRPr>
            </a:lvl1pPr>
          </a:lstStyle>
          <a:p>
            <a:r>
              <a:rPr lang="en-US" dirty="0"/>
              <a:t>Meet your presenter(s)</a:t>
            </a:r>
          </a:p>
        </p:txBody>
      </p:sp>
      <p:sp>
        <p:nvSpPr>
          <p:cNvPr id="8" name="Picture Placeholder 7"/>
          <p:cNvSpPr>
            <a:spLocks noGrp="1"/>
          </p:cNvSpPr>
          <p:nvPr>
            <p:ph type="clipArt" sz="quarter" idx="13"/>
          </p:nvPr>
        </p:nvSpPr>
        <p:spPr>
          <a:xfrm>
            <a:off x="1733549" y="1702260"/>
            <a:ext cx="2091267" cy="1271588"/>
          </a:xfrm>
          <a:prstGeom prst="rect">
            <a:avLst/>
          </a:prstGeom>
        </p:spPr>
        <p:txBody>
          <a:bodyPr>
            <a:normAutofit/>
          </a:bodyPr>
          <a:lstStyle>
            <a:lvl1pPr>
              <a:defRPr sz="1200">
                <a:latin typeface="+mn-lt"/>
              </a:defRPr>
            </a:lvl1pPr>
          </a:lstStyle>
          <a:p>
            <a:r>
              <a:rPr lang="en-US" dirty="0"/>
              <a:t>Click icon to add online image</a:t>
            </a:r>
          </a:p>
        </p:txBody>
      </p:sp>
      <p:sp>
        <p:nvSpPr>
          <p:cNvPr id="12" name="Content Placeholder 11"/>
          <p:cNvSpPr>
            <a:spLocks noGrp="1"/>
          </p:cNvSpPr>
          <p:nvPr>
            <p:ph sz="quarter" idx="15" hasCustomPrompt="1"/>
          </p:nvPr>
        </p:nvSpPr>
        <p:spPr>
          <a:xfrm>
            <a:off x="1097282" y="3456165"/>
            <a:ext cx="3424767" cy="2112713"/>
          </a:xfrm>
          <a:prstGeom prst="rect">
            <a:avLst/>
          </a:prstGeom>
        </p:spPr>
        <p:txBody>
          <a:bodyPr/>
          <a:lstStyle>
            <a:lvl1pPr>
              <a:defRPr baseline="0">
                <a:latin typeface="+mn-lt"/>
              </a:defRPr>
            </a:lvl1pPr>
          </a:lstStyle>
          <a:p>
            <a:pPr lvl="0"/>
            <a:r>
              <a:rPr lang="en-US" dirty="0"/>
              <a:t>Name, REL AP Title, Organization</a:t>
            </a:r>
          </a:p>
        </p:txBody>
      </p:sp>
      <p:sp>
        <p:nvSpPr>
          <p:cNvPr id="14" name="Content Placeholder 11"/>
          <p:cNvSpPr>
            <a:spLocks noGrp="1"/>
          </p:cNvSpPr>
          <p:nvPr>
            <p:ph sz="quarter" idx="16" hasCustomPrompt="1"/>
          </p:nvPr>
        </p:nvSpPr>
        <p:spPr>
          <a:xfrm>
            <a:off x="7700435" y="3456165"/>
            <a:ext cx="3424767" cy="2112713"/>
          </a:xfrm>
          <a:prstGeom prst="rect">
            <a:avLst/>
          </a:prstGeom>
        </p:spPr>
        <p:txBody>
          <a:bodyPr/>
          <a:lstStyle>
            <a:lvl1pPr>
              <a:defRPr baseline="0">
                <a:latin typeface="+mn-lt"/>
              </a:defRPr>
            </a:lvl1pPr>
          </a:lstStyle>
          <a:p>
            <a:pPr lvl="0"/>
            <a:r>
              <a:rPr lang="en-US" dirty="0"/>
              <a:t>Name, REL AP Title, Organization</a:t>
            </a:r>
          </a:p>
        </p:txBody>
      </p:sp>
      <p:sp>
        <p:nvSpPr>
          <p:cNvPr id="15" name="Picture Placeholder 7"/>
          <p:cNvSpPr>
            <a:spLocks noGrp="1"/>
          </p:cNvSpPr>
          <p:nvPr>
            <p:ph type="clipArt" sz="quarter" idx="17"/>
          </p:nvPr>
        </p:nvSpPr>
        <p:spPr>
          <a:xfrm>
            <a:off x="8367184" y="1702260"/>
            <a:ext cx="2091267" cy="1271588"/>
          </a:xfrm>
          <a:prstGeom prst="rect">
            <a:avLst/>
          </a:prstGeom>
        </p:spPr>
        <p:txBody>
          <a:bodyPr>
            <a:normAutofit/>
          </a:bodyPr>
          <a:lstStyle>
            <a:lvl1pPr>
              <a:defRPr sz="1200">
                <a:latin typeface="+mn-lt"/>
              </a:defRPr>
            </a:lvl1pPr>
          </a:lstStyle>
          <a:p>
            <a:r>
              <a:rPr lang="en-US" dirty="0"/>
              <a:t>Click icon to add online image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extLst>
      <p:ext uri="{BB962C8B-B14F-4D97-AF65-F5344CB8AC3E}">
        <p14:creationId xmlns:p14="http://schemas.microsoft.com/office/powerpoint/2010/main" val="44389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356618"/>
            <a:ext cx="10058400" cy="1137285"/>
          </a:xfrm>
        </p:spPr>
        <p:txBody>
          <a:bodyPr/>
          <a:lstStyle>
            <a:lvl1pPr>
              <a:defRPr>
                <a:latin typeface="+mj-lt"/>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
        <p:nvSpPr>
          <p:cNvPr id="10" name="Date Placeholder 9"/>
          <p:cNvSpPr>
            <a:spLocks noGrp="1"/>
          </p:cNvSpPr>
          <p:nvPr>
            <p:ph type="dt" sz="half" idx="10"/>
          </p:nvPr>
        </p:nvSpPr>
        <p:spPr/>
        <p:txBody>
          <a:bodyPr/>
          <a:lstStyle>
            <a:lvl1pPr>
              <a:defRPr/>
            </a:lvl1pPr>
          </a:lstStyle>
          <a:p>
            <a:r>
              <a:rPr lang="en-US" dirty="0"/>
              <a:t>Deliverable 3.3.2.1.4</a:t>
            </a:r>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CBC9E272-4806-0342-9BA3-151523D2E9A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eeting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solidFill>
                  <a:schemeClr val="tx1"/>
                </a:solidFill>
                <a:latin typeface="+mj-lt"/>
              </a:defRPr>
            </a:lvl1pPr>
          </a:lstStyle>
          <a:p>
            <a:r>
              <a:rPr lang="en-US" dirty="0"/>
              <a:t>Meeting Agenda</a:t>
            </a:r>
          </a:p>
        </p:txBody>
      </p:sp>
      <p:sp>
        <p:nvSpPr>
          <p:cNvPr id="3" name="Content Placeholder 2"/>
          <p:cNvSpPr>
            <a:spLocks noGrp="1"/>
          </p:cNvSpPr>
          <p:nvPr>
            <p:ph idx="1" hasCustomPrompt="1"/>
          </p:nvPr>
        </p:nvSpPr>
        <p:spPr>
          <a:xfrm>
            <a:off x="1097280" y="1845734"/>
            <a:ext cx="10058400" cy="4023360"/>
          </a:xfrm>
          <a:prstGeom prst="rect">
            <a:avLst/>
          </a:prstGeom>
        </p:spPr>
        <p:txBody>
          <a:bodyPr>
            <a:normAutofit/>
          </a:bodyPr>
          <a:lstStyle>
            <a:lvl1pPr marL="342900" indent="-342900">
              <a:buFont typeface="Arial" charset="0"/>
              <a:buChar char="•"/>
              <a:defRPr sz="2100" baseline="0">
                <a:solidFill>
                  <a:schemeClr val="tx1"/>
                </a:solidFill>
                <a:latin typeface="+mn-lt"/>
              </a:defRPr>
            </a:lvl1pPr>
            <a:lvl2pPr marL="573088" indent="-257175">
              <a:buFont typeface="Courier New" charset="0"/>
              <a:buChar char="o"/>
              <a:defRPr sz="1800" baseline="0">
                <a:solidFill>
                  <a:schemeClr val="tx1"/>
                </a:solidFill>
                <a:latin typeface="+mn-lt"/>
              </a:defRPr>
            </a:lvl2pPr>
            <a:lvl3pPr marL="288036" indent="0">
              <a:buFont typeface="Courier New" charset="0"/>
              <a:buNone/>
              <a:defRPr sz="1350">
                <a:solidFill>
                  <a:schemeClr val="tx1"/>
                </a:solidFill>
                <a:latin typeface="+mn-lt"/>
              </a:defRPr>
            </a:lvl3pPr>
            <a:lvl4pPr marL="639509" indent="-214313">
              <a:buFont typeface="Wingdings" charset="2"/>
              <a:buChar char="§"/>
              <a:defRPr sz="1350">
                <a:solidFill>
                  <a:schemeClr val="tx1"/>
                </a:solidFill>
                <a:latin typeface="+mn-lt"/>
              </a:defRPr>
            </a:lvl4pPr>
            <a:lvl5pPr marL="776669" indent="-214313">
              <a:buFont typeface="Wingdings" charset="2"/>
              <a:buChar char="v"/>
              <a:defRPr sz="1350">
                <a:solidFill>
                  <a:schemeClr val="tx1"/>
                </a:solidFill>
                <a:latin typeface="+mn-lt"/>
              </a:defRPr>
            </a:lvl5pPr>
          </a:lstStyle>
          <a:p>
            <a:pPr lvl="0"/>
            <a:r>
              <a:rPr lang="en-US" dirty="0"/>
              <a:t>Welcome and Introductions</a:t>
            </a:r>
          </a:p>
          <a:p>
            <a:pPr lvl="0"/>
            <a:r>
              <a:rPr lang="en-US" dirty="0"/>
              <a:t>Why are we here today?</a:t>
            </a:r>
          </a:p>
          <a:p>
            <a:pPr lvl="0"/>
            <a:r>
              <a:rPr lang="en-US" dirty="0"/>
              <a:t>Activities</a:t>
            </a:r>
          </a:p>
          <a:p>
            <a:pPr lvl="1"/>
            <a:r>
              <a:rPr lang="en-US" dirty="0"/>
              <a:t>Activity A</a:t>
            </a:r>
          </a:p>
          <a:p>
            <a:pPr lvl="1"/>
            <a:r>
              <a:rPr lang="en-US" dirty="0"/>
              <a:t>Activity B </a:t>
            </a:r>
          </a:p>
          <a:p>
            <a:pPr lvl="0"/>
            <a:r>
              <a:rPr lang="en-US" dirty="0"/>
              <a:t>Lunch</a:t>
            </a:r>
          </a:p>
          <a:p>
            <a:pPr lvl="0"/>
            <a:r>
              <a:rPr lang="en-US" dirty="0"/>
              <a:t>Discussion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
        <p:nvSpPr>
          <p:cNvPr id="11" name="Date Placeholder 4"/>
          <p:cNvSpPr>
            <a:spLocks noGrp="1"/>
          </p:cNvSpPr>
          <p:nvPr>
            <p:ph type="dt" sz="half" idx="10"/>
          </p:nvPr>
        </p:nvSpPr>
        <p:spPr>
          <a:xfrm>
            <a:off x="1097282" y="6459787"/>
            <a:ext cx="2472271" cy="365125"/>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a:t>Deliverable 3.3.2.1.4</a:t>
            </a:r>
          </a:p>
        </p:txBody>
      </p:sp>
      <p:sp>
        <p:nvSpPr>
          <p:cNvPr id="12" name="Footer Placeholder 5"/>
          <p:cNvSpPr>
            <a:spLocks noGrp="1"/>
          </p:cNvSpPr>
          <p:nvPr>
            <p:ph type="ftr" sz="quarter" idx="11"/>
          </p:nvPr>
        </p:nvSpPr>
        <p:spPr>
          <a:xfrm>
            <a:off x="3686186" y="6459787"/>
            <a:ext cx="4822804" cy="365125"/>
          </a:xfrm>
          <a:prstGeom prst="rect">
            <a:avLst/>
          </a:prstGeom>
        </p:spPr>
        <p:txBody>
          <a:bodyPr/>
          <a:lstStyle/>
          <a:p>
            <a:endParaRPr lang="en-US" dirty="0"/>
          </a:p>
        </p:txBody>
      </p:sp>
      <p:sp>
        <p:nvSpPr>
          <p:cNvPr id="13" name="Slide Number Placeholder 6"/>
          <p:cNvSpPr>
            <a:spLocks noGrp="1"/>
          </p:cNvSpPr>
          <p:nvPr>
            <p:ph type="sldNum" sz="quarter" idx="12"/>
          </p:nvPr>
        </p:nvSpPr>
        <p:spPr>
          <a:xfrm>
            <a:off x="9900460" y="6459787"/>
            <a:ext cx="1312025" cy="365125"/>
          </a:xfrm>
          <a:prstGeom prst="rect">
            <a:avLst/>
          </a:prstGeom>
        </p:spPr>
        <p:txBody>
          <a:bodyPr/>
          <a:lstStyle/>
          <a:p>
            <a:fld id="{CBC9E272-4806-0342-9BA3-151523D2E9A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7" y="6416842"/>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46191"/>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6000" b="0">
                <a:solidFill>
                  <a:schemeClr val="tx1"/>
                </a:solidFill>
                <a:latin typeface="+mj-lt"/>
              </a:defRPr>
            </a:lvl1pPr>
          </a:lstStyle>
          <a:p>
            <a:r>
              <a:rPr lang="en-US" dirty="0"/>
              <a:t>Presentation Section Divider (option 1)</a:t>
            </a:r>
          </a:p>
        </p:txBody>
      </p:sp>
      <p:sp>
        <p:nvSpPr>
          <p:cNvPr id="3" name="Text Placeholder 2"/>
          <p:cNvSpPr>
            <a:spLocks noGrp="1"/>
          </p:cNvSpPr>
          <p:nvPr>
            <p:ph type="body" idx="1"/>
          </p:nvPr>
        </p:nvSpPr>
        <p:spPr>
          <a:xfrm>
            <a:off x="1097280" y="4453128"/>
            <a:ext cx="10058400" cy="1143000"/>
          </a:xfrm>
          <a:prstGeom prst="rect">
            <a:avLst/>
          </a:prstGeom>
        </p:spPr>
        <p:txBody>
          <a:bodyPr lIns="91440" rIns="91440" anchor="t" anchorCtr="0">
            <a:normAutofit/>
          </a:bodyPr>
          <a:lstStyle>
            <a:lvl1pPr marL="0" indent="0">
              <a:buNone/>
              <a:defRPr sz="1800" cap="all" spc="150" baseline="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686186" y="6459787"/>
            <a:ext cx="4822804"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900460" y="6459787"/>
            <a:ext cx="1312025" cy="365125"/>
          </a:xfrm>
          <a:prstGeom prst="rect">
            <a:avLst/>
          </a:prstGeom>
        </p:spPr>
        <p:txBody>
          <a:bodyPr/>
          <a:lstStyle>
            <a:lvl1pPr>
              <a:defRPr>
                <a:solidFill>
                  <a:schemeClr val="bg1"/>
                </a:solidFill>
              </a:defRPr>
            </a:lvl1pPr>
          </a:lstStyle>
          <a:p>
            <a:fld id="{CBC9E272-4806-0342-9BA3-151523D2E9AC}"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
        <p:nvSpPr>
          <p:cNvPr id="11" name="Date Placeholder 4"/>
          <p:cNvSpPr>
            <a:spLocks noGrp="1"/>
          </p:cNvSpPr>
          <p:nvPr>
            <p:ph type="dt" sz="half" idx="10"/>
          </p:nvPr>
        </p:nvSpPr>
        <p:spPr>
          <a:xfrm>
            <a:off x="1097282" y="6459787"/>
            <a:ext cx="2472271" cy="365125"/>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a:t>Deliverable X.X.X.X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2054-7AD7-4624-9821-1BC80F93FA46}"/>
              </a:ext>
            </a:extLst>
          </p:cNvPr>
          <p:cNvSpPr>
            <a:spLocks noGrp="1"/>
          </p:cNvSpPr>
          <p:nvPr>
            <p:ph type="title" hasCustomPrompt="1"/>
          </p:nvPr>
        </p:nvSpPr>
        <p:spPr>
          <a:xfrm>
            <a:off x="1066800" y="111751"/>
            <a:ext cx="10058400" cy="1453992"/>
          </a:xfrm>
        </p:spPr>
        <p:txBody>
          <a:bodyPr/>
          <a:lstStyle>
            <a:lvl1pPr>
              <a:defRPr>
                <a:solidFill>
                  <a:schemeClr val="tx1"/>
                </a:solidFill>
                <a:latin typeface="+mn-lt"/>
              </a:defRPr>
            </a:lvl1pPr>
          </a:lstStyle>
          <a:p>
            <a:r>
              <a:rPr lang="en-US" dirty="0">
                <a:latin typeface="Microsoft Sans Serif" charset="0"/>
              </a:rPr>
              <a:t>Single Column Slide Title</a:t>
            </a:r>
            <a:br>
              <a:rPr lang="en-US" dirty="0">
                <a:latin typeface="Microsoft Sans Serif" charset="0"/>
              </a:rPr>
            </a:br>
            <a:r>
              <a:rPr lang="en-US" sz="1800" dirty="0">
                <a:solidFill>
                  <a:srgbClr val="004773"/>
                </a:solidFill>
                <a:latin typeface="Microsoft Sans Serif" charset="0"/>
              </a:rPr>
              <a:t>Subtitle (if needed)</a:t>
            </a:r>
            <a:endParaRPr lang="en-US" dirty="0"/>
          </a:p>
        </p:txBody>
      </p:sp>
      <p:sp>
        <p:nvSpPr>
          <p:cNvPr id="3" name="Date Placeholder 2">
            <a:extLst>
              <a:ext uri="{FF2B5EF4-FFF2-40B4-BE49-F238E27FC236}">
                <a16:creationId xmlns:a16="http://schemas.microsoft.com/office/drawing/2014/main" id="{102C93C2-E4AC-482F-AF61-B033146F6A4A}"/>
              </a:ext>
            </a:extLst>
          </p:cNvPr>
          <p:cNvSpPr>
            <a:spLocks noGrp="1"/>
          </p:cNvSpPr>
          <p:nvPr>
            <p:ph type="dt" sz="half" idx="10"/>
          </p:nvPr>
        </p:nvSpPr>
        <p:spPr/>
        <p:txBody>
          <a:bodyPr/>
          <a:lstStyle>
            <a:lvl1pPr>
              <a:defRPr/>
            </a:lvl1pPr>
          </a:lstStyle>
          <a:p>
            <a:r>
              <a:rPr lang="en-US" dirty="0"/>
              <a:t>Deliverable 3.3.2.1.4</a:t>
            </a:r>
          </a:p>
        </p:txBody>
      </p:sp>
      <p:sp>
        <p:nvSpPr>
          <p:cNvPr id="4" name="Footer Placeholder 3">
            <a:extLst>
              <a:ext uri="{FF2B5EF4-FFF2-40B4-BE49-F238E27FC236}">
                <a16:creationId xmlns:a16="http://schemas.microsoft.com/office/drawing/2014/main" id="{4B0A24FC-3834-45AB-AC9E-512900EBE5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3B5A95-298B-453E-9032-B646B2621027}"/>
              </a:ext>
            </a:extLst>
          </p:cNvPr>
          <p:cNvSpPr>
            <a:spLocks noGrp="1"/>
          </p:cNvSpPr>
          <p:nvPr>
            <p:ph type="sldNum" sz="quarter" idx="12"/>
          </p:nvPr>
        </p:nvSpPr>
        <p:spPr/>
        <p:txBody>
          <a:bodyPr/>
          <a:lstStyle/>
          <a:p>
            <a:fld id="{CBC9E272-4806-0342-9BA3-151523D2E9AC}" type="slidenum">
              <a:rPr lang="en-US" smtClean="0"/>
              <a:pPr/>
              <a:t>‹#›</a:t>
            </a:fld>
            <a:endParaRPr lang="en-US" dirty="0"/>
          </a:p>
        </p:txBody>
      </p:sp>
      <p:sp>
        <p:nvSpPr>
          <p:cNvPr id="8" name="Content Placeholder 7">
            <a:extLst>
              <a:ext uri="{FF2B5EF4-FFF2-40B4-BE49-F238E27FC236}">
                <a16:creationId xmlns:a16="http://schemas.microsoft.com/office/drawing/2014/main" id="{03E4DCC7-E56D-44A9-9B3B-5C63C6AC2AB0}"/>
              </a:ext>
            </a:extLst>
          </p:cNvPr>
          <p:cNvSpPr>
            <a:spLocks noGrp="1"/>
          </p:cNvSpPr>
          <p:nvPr>
            <p:ph sz="quarter" idx="13" hasCustomPrompt="1"/>
          </p:nvPr>
        </p:nvSpPr>
        <p:spPr>
          <a:xfrm>
            <a:off x="1036637" y="1996528"/>
            <a:ext cx="10088563" cy="4022725"/>
          </a:xfrm>
          <a:prstGeom prst="rect">
            <a:avLst/>
          </a:prstGeom>
        </p:spPr>
        <p:txBody>
          <a:bodyPr/>
          <a:lstStyle>
            <a:lvl1pPr marL="0" indent="0">
              <a:defRPr/>
            </a:lvl1pPr>
            <a:lvl2pPr marL="457200" indent="-346075">
              <a:defRPr/>
            </a:lvl2pPr>
            <a:lvl3pPr marL="804672">
              <a:defRPr/>
            </a:lvl3pPr>
            <a:lvl4pPr marL="1152144">
              <a:defRPr/>
            </a:lvl4pPr>
            <a:lvl5pPr marL="1499616">
              <a:defRPr/>
            </a:lvl5pPr>
          </a:lstStyle>
          <a:p>
            <a:pPr lvl="0"/>
            <a:r>
              <a:rPr lang="en-US" dirty="0"/>
              <a:t>First level of text</a:t>
            </a:r>
          </a:p>
          <a:p>
            <a:pPr lvl="1"/>
            <a:r>
              <a:rPr lang="en-US" dirty="0"/>
              <a:t>First level bullet</a:t>
            </a:r>
          </a:p>
          <a:p>
            <a:pPr lvl="2"/>
            <a:r>
              <a:rPr lang="en-US" dirty="0"/>
              <a:t>Second level bullet</a:t>
            </a:r>
          </a:p>
          <a:p>
            <a:pPr lvl="3"/>
            <a:r>
              <a:rPr lang="en-US" dirty="0"/>
              <a:t>Third level bullet</a:t>
            </a:r>
          </a:p>
          <a:p>
            <a:pPr lvl="4"/>
            <a:r>
              <a:rPr lang="en-US" dirty="0"/>
              <a:t>Fourth level bullet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extLst>
      <p:ext uri="{BB962C8B-B14F-4D97-AF65-F5344CB8AC3E}">
        <p14:creationId xmlns:p14="http://schemas.microsoft.com/office/powerpoint/2010/main" val="104366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357184"/>
            <a:ext cx="10058400" cy="1137285"/>
          </a:xfrm>
        </p:spPr>
        <p:txBody>
          <a:bodyPr/>
          <a:lstStyle>
            <a:lvl1pPr>
              <a:defRPr sz="3600">
                <a:solidFill>
                  <a:schemeClr val="tx1"/>
                </a:solidFill>
                <a:latin typeface="Arial" panose="020B0604020202020204" pitchFamily="34" charset="0"/>
                <a:cs typeface="Arial" panose="020B0604020202020204" pitchFamily="34" charset="0"/>
              </a:defRPr>
            </a:lvl1pPr>
          </a:lstStyle>
          <a:p>
            <a:r>
              <a:rPr lang="en-US" dirty="0">
                <a:latin typeface="Microsoft Sans Serif" charset="0"/>
              </a:rPr>
              <a:t>Two-Column Slide Title</a:t>
            </a:r>
            <a:br>
              <a:rPr lang="en-US" dirty="0">
                <a:latin typeface="Microsoft Sans Serif" charset="0"/>
              </a:rPr>
            </a:br>
            <a:r>
              <a:rPr lang="en-US" sz="1800" dirty="0">
                <a:solidFill>
                  <a:srgbClr val="004773"/>
                </a:solidFill>
                <a:latin typeface="Microsoft Sans Serif" charset="0"/>
              </a:rPr>
              <a:t>Subtitle (if needed)</a:t>
            </a:r>
            <a:endParaRPr lang="en-US" dirty="0"/>
          </a:p>
        </p:txBody>
      </p:sp>
      <p:sp>
        <p:nvSpPr>
          <p:cNvPr id="3" name="Content Placeholder 2"/>
          <p:cNvSpPr>
            <a:spLocks noGrp="1"/>
          </p:cNvSpPr>
          <p:nvPr>
            <p:ph sz="half" idx="1" hasCustomPrompt="1"/>
          </p:nvPr>
        </p:nvSpPr>
        <p:spPr>
          <a:xfrm>
            <a:off x="1097279" y="1845734"/>
            <a:ext cx="4937760" cy="4023360"/>
          </a:xfrm>
          <a:prstGeom prst="rect">
            <a:avLst/>
          </a:prstGeom>
        </p:spPr>
        <p:txBody>
          <a:bodyPr>
            <a:noAutofit/>
          </a:bodyPr>
          <a:lstStyle>
            <a:lvl1pPr marL="257175" indent="-257175" eaLnBrk="1" hangingPunct="1">
              <a:spcBef>
                <a:spcPct val="0"/>
              </a:spcBef>
              <a:buFont typeface="Arial" charset="0"/>
              <a:buChar char="•"/>
              <a:defRPr/>
            </a:lvl1pPr>
            <a:lvl2pPr marL="408051" indent="-257175" eaLnBrk="1" hangingPunct="1">
              <a:spcBef>
                <a:spcPct val="0"/>
              </a:spcBef>
              <a:buFont typeface="Arial" charset="0"/>
              <a:buChar char="•"/>
              <a:defRPr sz="1800">
                <a:solidFill>
                  <a:schemeClr val="tx1"/>
                </a:solidFill>
                <a:latin typeface="Arial" panose="020B0604020202020204" pitchFamily="34" charset="0"/>
                <a:cs typeface="Arial" panose="020B0604020202020204" pitchFamily="34" charset="0"/>
              </a:defRPr>
            </a:lvl2pPr>
            <a:lvl3pPr marL="628650" indent="-256032">
              <a:buFont typeface="Courier New" charset="0"/>
              <a:buChar char="o"/>
              <a:defRPr sz="1600">
                <a:solidFill>
                  <a:schemeClr val="tx1"/>
                </a:solidFill>
              </a:defRPr>
            </a:lvl3pPr>
            <a:lvl4pPr marL="858838" indent="-255588">
              <a:defRPr sz="1600">
                <a:solidFill>
                  <a:schemeClr val="tx1"/>
                </a:solidFill>
              </a:defRPr>
            </a:lvl4pPr>
          </a:lstStyle>
          <a:p>
            <a:pPr lvl="1" eaLnBrk="1" hangingPunct="1">
              <a:spcBef>
                <a:spcPct val="0"/>
              </a:spcBef>
            </a:pPr>
            <a:r>
              <a:rPr lang="en-US" dirty="0">
                <a:latin typeface="Microsoft Sans Serif" charset="0"/>
              </a:rPr>
              <a:t>Use a limited amount of copy</a:t>
            </a:r>
          </a:p>
          <a:p>
            <a:pPr lvl="1" eaLnBrk="1" hangingPunct="1">
              <a:spcBef>
                <a:spcPct val="0"/>
              </a:spcBef>
            </a:pPr>
            <a:r>
              <a:rPr lang="en-US" dirty="0">
                <a:latin typeface="Microsoft Sans Serif" charset="0"/>
              </a:rPr>
              <a:t>Keep bullet points succinct</a:t>
            </a:r>
          </a:p>
          <a:p>
            <a:pPr lvl="2" eaLnBrk="1" hangingPunct="1">
              <a:spcBef>
                <a:spcPct val="0"/>
              </a:spcBef>
            </a:pPr>
            <a:r>
              <a:rPr lang="en-US" dirty="0">
                <a:latin typeface="Microsoft Sans Serif" charset="0"/>
                <a:cs typeface="Microsoft Sans Serif" charset="0"/>
              </a:rPr>
              <a:t>Avoid sub-bullets when possible</a:t>
            </a:r>
          </a:p>
          <a:p>
            <a:pPr lvl="3" eaLnBrk="1" hangingPunct="1">
              <a:spcBef>
                <a:spcPct val="0"/>
              </a:spcBef>
            </a:pPr>
            <a:r>
              <a:rPr lang="en-US" dirty="0">
                <a:latin typeface="Microsoft Sans Serif" charset="0"/>
                <a:cs typeface="Microsoft Sans Serif" charset="0"/>
              </a:rPr>
              <a:t>Use a minimum of two at each level</a:t>
            </a:r>
          </a:p>
          <a:p>
            <a:pPr lvl="1" eaLnBrk="1" hangingPunct="1">
              <a:spcBef>
                <a:spcPct val="0"/>
              </a:spcBef>
            </a:pPr>
            <a:r>
              <a:rPr lang="en-US" dirty="0">
                <a:latin typeface="Microsoft Sans Serif" charset="0"/>
              </a:rPr>
              <a:t>Use highlighted text, italics, and bold sparingly</a:t>
            </a:r>
          </a:p>
        </p:txBody>
      </p:sp>
      <p:sp>
        <p:nvSpPr>
          <p:cNvPr id="4" name="Content Placeholder 3"/>
          <p:cNvSpPr>
            <a:spLocks noGrp="1"/>
          </p:cNvSpPr>
          <p:nvPr>
            <p:ph sz="half" idx="2" hasCustomPrompt="1"/>
          </p:nvPr>
        </p:nvSpPr>
        <p:spPr>
          <a:xfrm>
            <a:off x="6217920" y="1845735"/>
            <a:ext cx="4937760" cy="4023360"/>
          </a:xfrm>
          <a:prstGeom prst="rect">
            <a:avLst/>
          </a:prstGeom>
        </p:spPr>
        <p:txBody>
          <a:bodyPr/>
          <a:lstStyle>
            <a:lvl1pPr marL="342900" indent="-342900">
              <a:buFont typeface="Arial" charset="0"/>
              <a:buChar char="•"/>
              <a:defRPr/>
            </a:lvl1pPr>
            <a:lvl2pPr marL="408051" indent="-256032" eaLnBrk="1" hangingPunct="1">
              <a:spcBef>
                <a:spcPct val="0"/>
              </a:spcBef>
              <a:buFont typeface="Arial" charset="0"/>
              <a:buChar char="•"/>
              <a:defRPr sz="1800">
                <a:solidFill>
                  <a:schemeClr val="tx1"/>
                </a:solidFill>
              </a:defRPr>
            </a:lvl2pPr>
            <a:lvl3pPr marL="628650" indent="-256032" eaLnBrk="1" hangingPunct="1">
              <a:spcBef>
                <a:spcPct val="0"/>
              </a:spcBef>
              <a:buFont typeface="Courier New" charset="0"/>
              <a:buChar char="o"/>
              <a:defRPr sz="1600">
                <a:solidFill>
                  <a:schemeClr val="tx1"/>
                </a:solidFill>
              </a:defRPr>
            </a:lvl3pPr>
            <a:lvl4pPr eaLnBrk="1" hangingPunct="1">
              <a:spcBef>
                <a:spcPct val="0"/>
              </a:spcBef>
              <a:defRPr sz="1600"/>
            </a:lvl4pPr>
          </a:lstStyle>
          <a:p>
            <a:pPr lvl="1" eaLnBrk="1" hangingPunct="1">
              <a:spcBef>
                <a:spcPct val="0"/>
              </a:spcBef>
            </a:pPr>
            <a:r>
              <a:rPr lang="en-US" dirty="0">
                <a:latin typeface="Microsoft Sans Serif" charset="0"/>
              </a:rPr>
              <a:t>Use a limited amount of copy</a:t>
            </a:r>
          </a:p>
          <a:p>
            <a:pPr lvl="1" eaLnBrk="1" hangingPunct="1">
              <a:spcBef>
                <a:spcPct val="0"/>
              </a:spcBef>
            </a:pPr>
            <a:r>
              <a:rPr lang="en-US" dirty="0">
                <a:latin typeface="Microsoft Sans Serif" charset="0"/>
              </a:rPr>
              <a:t>Keep bullet points succinct</a:t>
            </a:r>
          </a:p>
          <a:p>
            <a:pPr lvl="2" eaLnBrk="1" hangingPunct="1">
              <a:spcBef>
                <a:spcPct val="0"/>
              </a:spcBef>
            </a:pPr>
            <a:r>
              <a:rPr lang="en-US" dirty="0">
                <a:latin typeface="Microsoft Sans Serif" charset="0"/>
                <a:cs typeface="Microsoft Sans Serif" charset="0"/>
              </a:rPr>
              <a:t>Avoid sub-bullets when possible</a:t>
            </a:r>
          </a:p>
          <a:p>
            <a:pPr lvl="3" eaLnBrk="1" hangingPunct="1">
              <a:spcBef>
                <a:spcPct val="0"/>
              </a:spcBef>
            </a:pPr>
            <a:r>
              <a:rPr lang="en-US" dirty="0">
                <a:latin typeface="Microsoft Sans Serif" charset="0"/>
                <a:cs typeface="Microsoft Sans Serif" charset="0"/>
              </a:rPr>
              <a:t>Use a minimum of two at each level</a:t>
            </a:r>
          </a:p>
          <a:p>
            <a:pPr lvl="1" eaLnBrk="1" hangingPunct="1">
              <a:spcBef>
                <a:spcPct val="0"/>
              </a:spcBef>
            </a:pPr>
            <a:r>
              <a:rPr lang="en-US" dirty="0">
                <a:latin typeface="Microsoft Sans Serif" charset="0"/>
              </a:rPr>
              <a:t>Use highlighted text, italics, and bold sparingly</a:t>
            </a:r>
          </a:p>
        </p:txBody>
      </p:sp>
      <p:sp>
        <p:nvSpPr>
          <p:cNvPr id="5" name="Date Placeholder 4"/>
          <p:cNvSpPr>
            <a:spLocks noGrp="1"/>
          </p:cNvSpPr>
          <p:nvPr>
            <p:ph type="dt" sz="half" idx="10"/>
          </p:nvPr>
        </p:nvSpPr>
        <p:spPr>
          <a:xfrm>
            <a:off x="1097282" y="6459787"/>
            <a:ext cx="2472271" cy="365125"/>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a:t>Deliverable X.X.X.X</a:t>
            </a:r>
          </a:p>
        </p:txBody>
      </p:sp>
      <p:sp>
        <p:nvSpPr>
          <p:cNvPr id="6" name="Footer Placeholder 5"/>
          <p:cNvSpPr>
            <a:spLocks noGrp="1"/>
          </p:cNvSpPr>
          <p:nvPr>
            <p:ph type="ftr" sz="quarter" idx="11"/>
          </p:nvPr>
        </p:nvSpPr>
        <p:spPr>
          <a:xfrm>
            <a:off x="3686186" y="6459787"/>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60" y="6459787"/>
            <a:ext cx="1312025" cy="365125"/>
          </a:xfrm>
          <a:prstGeom prst="rect">
            <a:avLst/>
          </a:prstGeom>
        </p:spPr>
        <p:txBody>
          <a:bodyPr/>
          <a:lstStyle/>
          <a:p>
            <a:fld id="{CBC9E272-4806-0342-9BA3-151523D2E9AC}"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356616"/>
            <a:ext cx="10058400" cy="1133856"/>
          </a:xfrm>
        </p:spPr>
        <p:txBody>
          <a:bodyPr/>
          <a:lstStyle>
            <a:lvl1pPr>
              <a:defRPr sz="3600">
                <a:latin typeface="+mj-lt"/>
              </a:defRPr>
            </a:lvl1pPr>
          </a:lstStyle>
          <a:p>
            <a:r>
              <a:rPr lang="en-US" dirty="0">
                <a:latin typeface="Microsoft Sans Serif" charset="0"/>
              </a:rPr>
              <a:t>Bar Chart</a:t>
            </a:r>
            <a:br>
              <a:rPr lang="en-US" dirty="0">
                <a:latin typeface="Microsoft Sans Serif" charset="0"/>
              </a:rPr>
            </a:br>
            <a:r>
              <a:rPr lang="en-US" sz="1800" dirty="0">
                <a:solidFill>
                  <a:srgbClr val="004773"/>
                </a:solidFill>
                <a:latin typeface="Microsoft Sans Serif" charset="0"/>
              </a:rPr>
              <a:t>Subtitle (if needed)</a:t>
            </a:r>
            <a:endParaRPr lang="en-US" dirty="0"/>
          </a:p>
        </p:txBody>
      </p:sp>
      <p:sp>
        <p:nvSpPr>
          <p:cNvPr id="3" name="Date Placeholder 2"/>
          <p:cNvSpPr>
            <a:spLocks noGrp="1"/>
          </p:cNvSpPr>
          <p:nvPr>
            <p:ph type="dt" sz="half" idx="10"/>
          </p:nvPr>
        </p:nvSpPr>
        <p:spPr>
          <a:xfrm>
            <a:off x="1097282" y="6459787"/>
            <a:ext cx="2472271" cy="365125"/>
          </a:xfrm>
          <a:prstGeom prst="rect">
            <a:avLst/>
          </a:prstGeom>
        </p:spPr>
        <p:txBody>
          <a:bodyPr/>
          <a:lstStyle/>
          <a:p>
            <a:r>
              <a:rPr lang="en-US" dirty="0"/>
              <a:t>Deliverable X.X.X.X</a:t>
            </a:r>
          </a:p>
        </p:txBody>
      </p:sp>
      <p:sp>
        <p:nvSpPr>
          <p:cNvPr id="4" name="Footer Placeholder 3"/>
          <p:cNvSpPr>
            <a:spLocks noGrp="1"/>
          </p:cNvSpPr>
          <p:nvPr>
            <p:ph type="ftr" sz="quarter" idx="11"/>
          </p:nvPr>
        </p:nvSpPr>
        <p:spPr>
          <a:xfrm>
            <a:off x="3686186" y="6459787"/>
            <a:ext cx="4822804"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9900460" y="6459787"/>
            <a:ext cx="1312025" cy="365125"/>
          </a:xfrm>
          <a:prstGeom prst="rect">
            <a:avLst/>
          </a:prstGeom>
        </p:spPr>
        <p:txBody>
          <a:bodyPr/>
          <a:lstStyle>
            <a:lvl1pPr>
              <a:defRPr sz="900"/>
            </a:lvl1pPr>
          </a:lstStyle>
          <a:p>
            <a:fld id="{CBC9E272-4806-0342-9BA3-151523D2E9AC}"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extLst>
      <p:ext uri="{BB962C8B-B14F-4D97-AF65-F5344CB8AC3E}">
        <p14:creationId xmlns:p14="http://schemas.microsoft.com/office/powerpoint/2010/main" val="133242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356618"/>
            <a:ext cx="10058400" cy="1137285"/>
          </a:xfrm>
        </p:spPr>
        <p:txBody>
          <a:bodyPr/>
          <a:lstStyle>
            <a:lvl1pPr>
              <a:defRPr sz="3600"/>
            </a:lvl1pPr>
          </a:lstStyle>
          <a:p>
            <a:r>
              <a:rPr lang="en-US" dirty="0">
                <a:latin typeface="Microsoft Sans Serif" charset="0"/>
              </a:rPr>
              <a:t>Pie Chart</a:t>
            </a:r>
            <a:br>
              <a:rPr lang="en-US" dirty="0">
                <a:latin typeface="Microsoft Sans Serif" charset="0"/>
              </a:rPr>
            </a:br>
            <a:r>
              <a:rPr lang="en-US" sz="1800" dirty="0">
                <a:solidFill>
                  <a:srgbClr val="004773"/>
                </a:solidFill>
                <a:latin typeface="Microsoft Sans Serif" charset="0"/>
              </a:rPr>
              <a:t>Subtitle (if needed)</a:t>
            </a:r>
            <a:endParaRPr lang="en-US" dirty="0"/>
          </a:p>
        </p:txBody>
      </p:sp>
      <p:sp>
        <p:nvSpPr>
          <p:cNvPr id="3" name="Date Placeholder 2"/>
          <p:cNvSpPr>
            <a:spLocks noGrp="1"/>
          </p:cNvSpPr>
          <p:nvPr>
            <p:ph type="dt" sz="half" idx="10"/>
          </p:nvPr>
        </p:nvSpPr>
        <p:spPr>
          <a:xfrm>
            <a:off x="1097282" y="6459787"/>
            <a:ext cx="2472271" cy="365125"/>
          </a:xfrm>
          <a:prstGeom prst="rect">
            <a:avLst/>
          </a:prstGeom>
        </p:spPr>
        <p:txBody>
          <a:bodyPr/>
          <a:lstStyle/>
          <a:p>
            <a:r>
              <a:rPr lang="en-US" dirty="0"/>
              <a:t>Deliverable X.X.X.X</a:t>
            </a:r>
          </a:p>
        </p:txBody>
      </p:sp>
      <p:sp>
        <p:nvSpPr>
          <p:cNvPr id="4" name="Footer Placeholder 3"/>
          <p:cNvSpPr>
            <a:spLocks noGrp="1"/>
          </p:cNvSpPr>
          <p:nvPr>
            <p:ph type="ftr" sz="quarter" idx="11"/>
          </p:nvPr>
        </p:nvSpPr>
        <p:spPr>
          <a:xfrm>
            <a:off x="3686186" y="6459787"/>
            <a:ext cx="4822804"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9900460" y="6459787"/>
            <a:ext cx="1312025" cy="365125"/>
          </a:xfrm>
          <a:prstGeom prst="rect">
            <a:avLst/>
          </a:prstGeom>
        </p:spPr>
        <p:txBody>
          <a:bodyPr/>
          <a:lstStyle/>
          <a:p>
            <a:fld id="{CBC9E272-4806-0342-9BA3-151523D2E9AC}"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844" y="6354906"/>
            <a:ext cx="625641" cy="519136"/>
          </a:xfrm>
          <a:prstGeom prst="rect">
            <a:avLst/>
          </a:prstGeom>
        </p:spPr>
      </p:pic>
    </p:spTree>
    <p:extLst>
      <p:ext uri="{BB962C8B-B14F-4D97-AF65-F5344CB8AC3E}">
        <p14:creationId xmlns:p14="http://schemas.microsoft.com/office/powerpoint/2010/main" val="2541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56350"/>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62365"/>
            <a:ext cx="10058400" cy="145399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3" name="Date Placeholder 23"/>
          <p:cNvSpPr>
            <a:spLocks noGrp="1"/>
          </p:cNvSpPr>
          <p:nvPr>
            <p:ph type="dt" sz="half" idx="2"/>
          </p:nvPr>
        </p:nvSpPr>
        <p:spPr>
          <a:xfrm>
            <a:off x="1097282" y="6459787"/>
            <a:ext cx="2472271" cy="365125"/>
          </a:xfrm>
          <a:prstGeom prst="rect">
            <a:avLst/>
          </a:prstGeom>
        </p:spPr>
        <p:txBody>
          <a:bodyPr/>
          <a:lstStyle>
            <a:lvl1pPr>
              <a:defRPr sz="900">
                <a:solidFill>
                  <a:schemeClr val="bg1"/>
                </a:solidFill>
              </a:defRPr>
            </a:lvl1pPr>
          </a:lstStyle>
          <a:p>
            <a:r>
              <a:rPr lang="en-US" dirty="0"/>
              <a:t>Deliverable X.X.X.X</a:t>
            </a:r>
          </a:p>
        </p:txBody>
      </p:sp>
      <p:sp>
        <p:nvSpPr>
          <p:cNvPr id="14" name="Footer Placeholder 4"/>
          <p:cNvSpPr>
            <a:spLocks noGrp="1"/>
          </p:cNvSpPr>
          <p:nvPr>
            <p:ph type="ftr" sz="quarter" idx="3"/>
          </p:nvPr>
        </p:nvSpPr>
        <p:spPr>
          <a:xfrm>
            <a:off x="3686186" y="6459787"/>
            <a:ext cx="4822804" cy="365125"/>
          </a:xfrm>
          <a:prstGeom prst="rect">
            <a:avLst/>
          </a:prstGeom>
        </p:spPr>
        <p:txBody>
          <a:bodyPr/>
          <a:lstStyle>
            <a:lvl1pPr>
              <a:defRPr sz="900">
                <a:solidFill>
                  <a:schemeClr val="bg1"/>
                </a:solidFill>
              </a:defRPr>
            </a:lvl1pPr>
          </a:lstStyle>
          <a:p>
            <a:endParaRPr lang="en-US" dirty="0"/>
          </a:p>
        </p:txBody>
      </p:sp>
      <p:sp>
        <p:nvSpPr>
          <p:cNvPr id="15" name="Slide Number Placeholder 25"/>
          <p:cNvSpPr>
            <a:spLocks noGrp="1"/>
          </p:cNvSpPr>
          <p:nvPr>
            <p:ph type="sldNum" sz="quarter" idx="4"/>
          </p:nvPr>
        </p:nvSpPr>
        <p:spPr>
          <a:xfrm>
            <a:off x="9900460" y="6459787"/>
            <a:ext cx="1312025" cy="365125"/>
          </a:xfrm>
          <a:prstGeom prst="rect">
            <a:avLst/>
          </a:prstGeom>
        </p:spPr>
        <p:txBody>
          <a:bodyPr/>
          <a:lstStyle>
            <a:lvl1pPr algn="r">
              <a:defRPr sz="900">
                <a:solidFill>
                  <a:schemeClr val="bg1"/>
                </a:solidFill>
              </a:defRPr>
            </a:lvl1pPr>
          </a:lstStyle>
          <a:p>
            <a:fld id="{CBC9E272-4806-0342-9BA3-151523D2E9AC}" type="slidenum">
              <a:rPr lang="en-US" smtClean="0"/>
              <a:pPr/>
              <a:t>‹#›</a:t>
            </a:fld>
            <a:endParaRPr lang="en-US" dirty="0"/>
          </a:p>
        </p:txBody>
      </p:sp>
      <p:sp>
        <p:nvSpPr>
          <p:cNvPr id="12" name="Text Placeholder 2">
            <a:extLst>
              <a:ext uri="{FF2B5EF4-FFF2-40B4-BE49-F238E27FC236}">
                <a16:creationId xmlns:a16="http://schemas.microsoft.com/office/drawing/2014/main" id="{32F6F760-6363-4D2D-9971-B58DE3356B5D}"/>
              </a:ext>
            </a:extLst>
          </p:cNvPr>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90305"/>
      </p:ext>
    </p:extLst>
  </p:cSld>
  <p:clrMap bg1="lt1" tx1="dk1" bg2="lt2" tx2="dk2" accent1="accent1" accent2="accent2" accent3="accent3" accent4="accent4" accent5="accent5" accent6="accent6" hlink="hlink" folHlink="folHlink"/>
  <p:sldLayoutIdLst>
    <p:sldLayoutId id="2147483703" r:id="rId1"/>
    <p:sldLayoutId id="2147483718" r:id="rId2"/>
    <p:sldLayoutId id="2147483708" r:id="rId3"/>
    <p:sldLayoutId id="2147483704" r:id="rId4"/>
    <p:sldLayoutId id="2147483705" r:id="rId5"/>
    <p:sldLayoutId id="2147483720" r:id="rId6"/>
    <p:sldLayoutId id="2147483706" r:id="rId7"/>
    <p:sldLayoutId id="2147483715" r:id="rId8"/>
    <p:sldLayoutId id="2147483716" r:id="rId9"/>
    <p:sldLayoutId id="2147483717" r:id="rId10"/>
    <p:sldLayoutId id="2147483709" r:id="rId11"/>
    <p:sldLayoutId id="2147483710" r:id="rId12"/>
    <p:sldLayoutId id="2147483711" r:id="rId13"/>
    <p:sldLayoutId id="2147483712" r:id="rId14"/>
    <p:sldLayoutId id="2147483713" r:id="rId15"/>
    <p:sldLayoutId id="2147483707" r:id="rId16"/>
    <p:sldLayoutId id="2147483714" r:id="rId17"/>
  </p:sldLayoutIdLst>
  <p:hf hdr="0"/>
  <p:txStyles>
    <p:titleStyle>
      <a:lvl1pPr algn="l" defTabSz="685800" rtl="0" eaLnBrk="1" latinLnBrk="0" hangingPunct="1">
        <a:lnSpc>
          <a:spcPct val="85000"/>
        </a:lnSpc>
        <a:spcBef>
          <a:spcPct val="0"/>
        </a:spcBef>
        <a:buNone/>
        <a:defRPr sz="3600" kern="1200" spc="-38" baseline="0">
          <a:solidFill>
            <a:schemeClr val="tx1"/>
          </a:solidFill>
          <a:latin typeface="+mj-lt"/>
          <a:ea typeface="Arial" panose="020B0604020202020204" pitchFamily="34" charset="0"/>
          <a:cs typeface="Arial" panose="020B0604020202020204" pitchFamily="34" charset="0"/>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47472" indent="-347472" algn="l" defTabSz="685800" rtl="0" eaLnBrk="1" latinLnBrk="0" hangingPunct="1">
        <a:lnSpc>
          <a:spcPct val="90000"/>
        </a:lnSpc>
        <a:spcBef>
          <a:spcPts val="900"/>
        </a:spcBef>
        <a:spcAft>
          <a:spcPts val="150"/>
        </a:spcAft>
        <a:buClr>
          <a:schemeClr val="accent1"/>
        </a:buClr>
        <a:buSzPct val="110000"/>
        <a:buFont typeface="Arial"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94944" indent="-347472" algn="l" defTabSz="685800" rtl="0" eaLnBrk="1" latinLnBrk="0" hangingPunct="1">
        <a:lnSpc>
          <a:spcPct val="90000"/>
        </a:lnSpc>
        <a:spcBef>
          <a:spcPts val="150"/>
        </a:spcBef>
        <a:spcAft>
          <a:spcPts val="300"/>
        </a:spcAft>
        <a:buClr>
          <a:schemeClr val="accent1"/>
        </a:buClr>
        <a:buSzPct val="110000"/>
        <a:buFont typeface="Courier New"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042416" indent="-347472" algn="l" defTabSz="685800" rtl="0" eaLnBrk="1" latinLnBrk="0" hangingPunct="1">
        <a:lnSpc>
          <a:spcPct val="90000"/>
        </a:lnSpc>
        <a:spcBef>
          <a:spcPts val="150"/>
        </a:spcBef>
        <a:spcAft>
          <a:spcPts val="300"/>
        </a:spcAft>
        <a:buClr>
          <a:schemeClr val="accent1"/>
        </a:buClr>
        <a:buSzPct val="90000"/>
        <a:buFont typeface="Courier New" panose="02070309020205020404" pitchFamily="49" charset="0"/>
        <a:buChar char="o"/>
        <a:defRPr sz="135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389888" indent="-347472" algn="l" defTabSz="685800" rtl="0" eaLnBrk="1" latinLnBrk="0" hangingPunct="1">
        <a:lnSpc>
          <a:spcPct val="90000"/>
        </a:lnSpc>
        <a:spcBef>
          <a:spcPts val="150"/>
        </a:spcBef>
        <a:spcAft>
          <a:spcPts val="300"/>
        </a:spcAft>
        <a:buClr>
          <a:schemeClr val="accent1"/>
        </a:buClr>
        <a:buSzPct val="100000"/>
        <a:buFont typeface="Wingdings" panose="05000000000000000000" pitchFamily="2" charset="2"/>
        <a:buChar char="§"/>
        <a:defRPr sz="135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cheesecharmer.blogspot.com/2010/08/what-factorial.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unitedwayswva.org/" TargetMode="External"/><Relationship Id="rId3" Type="http://schemas.openxmlformats.org/officeDocument/2006/relationships/hyperlink" Target="https://ies.ed.gov/ncee/edlabs/regions/appalachia/" TargetMode="External"/><Relationship Id="rId7" Type="http://schemas.openxmlformats.org/officeDocument/2006/relationships/hyperlink" Target="http://readingbetweenthewinesblog.com/tag/excerpt" TargetMode="External"/><Relationship Id="rId12" Type="http://schemas.openxmlformats.org/officeDocument/2006/relationships/hyperlink" Target="https://ies.ed.gov/ncee/edlabs/regions/southeast/"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9.png"/><Relationship Id="rId11" Type="http://schemas.openxmlformats.org/officeDocument/2006/relationships/hyperlink" Target="http://humanscalecity.org/?lang=en" TargetMode="External"/><Relationship Id="rId5" Type="http://schemas.openxmlformats.org/officeDocument/2006/relationships/hyperlink" Target="mailto:RELAppalachia@sri.com" TargetMode="External"/><Relationship Id="rId10" Type="http://schemas.openxmlformats.org/officeDocument/2006/relationships/image" Target="../media/image21.png"/><Relationship Id="rId4" Type="http://schemas.openxmlformats.org/officeDocument/2006/relationships/hyperlink" Target="https://twitter.com/REL_Appalachia" TargetMode="External"/><Relationship Id="rId9" Type="http://schemas.openxmlformats.org/officeDocument/2006/relationships/hyperlink" Target="http://plagiarismtoday.com/2014/07/17/twitter-plagiarism-retweetin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040621"/>
            <a:ext cx="10058400" cy="1627938"/>
          </a:xfrm>
        </p:spPr>
        <p:txBody>
          <a:bodyPr>
            <a:noAutofit/>
          </a:bodyPr>
          <a:lstStyle/>
          <a:p>
            <a:r>
              <a:rPr lang="en-US" sz="4000" b="1" dirty="0"/>
              <a:t>Non-academic Support for Rural Students’ Successful Transition</a:t>
            </a:r>
            <a:endParaRPr lang="en-US" sz="4000" dirty="0"/>
          </a:p>
        </p:txBody>
      </p:sp>
      <p:sp>
        <p:nvSpPr>
          <p:cNvPr id="3" name="Subtitle 2"/>
          <p:cNvSpPr>
            <a:spLocks noGrp="1"/>
          </p:cNvSpPr>
          <p:nvPr>
            <p:ph type="subTitle" idx="1"/>
          </p:nvPr>
        </p:nvSpPr>
        <p:spPr/>
        <p:txBody>
          <a:bodyPr>
            <a:normAutofit/>
          </a:bodyPr>
          <a:lstStyle/>
          <a:p>
            <a:r>
              <a:rPr lang="en-US" sz="2400" dirty="0"/>
              <a:t>Appalachian Education &amp; Workforce Network Conference </a:t>
            </a:r>
          </a:p>
          <a:p>
            <a:r>
              <a:rPr lang="en-US" sz="2400" dirty="0"/>
              <a:t>June 19, 2019</a:t>
            </a:r>
          </a:p>
        </p:txBody>
      </p:sp>
      <p:sp>
        <p:nvSpPr>
          <p:cNvPr id="4" name="Date Placeholder 3"/>
          <p:cNvSpPr>
            <a:spLocks noGrp="1"/>
          </p:cNvSpPr>
          <p:nvPr>
            <p:ph type="dt" sz="half" idx="10"/>
          </p:nvPr>
        </p:nvSpPr>
        <p:spPr/>
        <p:txBody>
          <a:bodyPr/>
          <a:lstStyle/>
          <a:p>
            <a:r>
              <a:rPr lang="en-US" dirty="0"/>
              <a:t>Subtask 3.2</a:t>
            </a:r>
          </a:p>
        </p:txBody>
      </p:sp>
      <p:sp>
        <p:nvSpPr>
          <p:cNvPr id="6" name="Slide Number Placeholder 5"/>
          <p:cNvSpPr>
            <a:spLocks noGrp="1"/>
          </p:cNvSpPr>
          <p:nvPr>
            <p:ph type="sldNum" sz="quarter" idx="12"/>
          </p:nvPr>
        </p:nvSpPr>
        <p:spPr/>
        <p:txBody>
          <a:bodyPr/>
          <a:lstStyle/>
          <a:p>
            <a:fld id="{CBC9E272-4806-0342-9BA3-151523D2E9AC}" type="slidenum">
              <a:rPr lang="en-US" smtClean="0"/>
              <a:t>1</a:t>
            </a:fld>
            <a:endParaRPr lang="en-US" dirty="0"/>
          </a:p>
        </p:txBody>
      </p:sp>
    </p:spTree>
    <p:extLst>
      <p:ext uri="{BB962C8B-B14F-4D97-AF65-F5344CB8AC3E}">
        <p14:creationId xmlns:p14="http://schemas.microsoft.com/office/powerpoint/2010/main" val="171630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C9E272-4806-0342-9BA3-151523D2E9AC}" type="slidenum">
              <a:rPr lang="en-US" smtClean="0"/>
              <a:t>10</a:t>
            </a:fld>
            <a:endParaRPr lang="en-US" dirty="0"/>
          </a:p>
        </p:txBody>
      </p:sp>
      <p:sp>
        <p:nvSpPr>
          <p:cNvPr id="14" name="TextBox 13">
            <a:extLst>
              <a:ext uri="{FF2B5EF4-FFF2-40B4-BE49-F238E27FC236}">
                <a16:creationId xmlns:a16="http://schemas.microsoft.com/office/drawing/2014/main" id="{ADD4E3DC-10B5-4E12-B4EC-CB7A66115B63}"/>
              </a:ext>
            </a:extLst>
          </p:cNvPr>
          <p:cNvSpPr txBox="1"/>
          <p:nvPr/>
        </p:nvSpPr>
        <p:spPr>
          <a:xfrm>
            <a:off x="8280715" y="4950782"/>
            <a:ext cx="4041002" cy="1077218"/>
          </a:xfrm>
          <a:prstGeom prst="rect">
            <a:avLst/>
          </a:prstGeom>
          <a:noFill/>
        </p:spPr>
        <p:txBody>
          <a:bodyPr wrap="square" rtlCol="0">
            <a:spAutoFit/>
          </a:bodyPr>
          <a:lstStyle/>
          <a:p>
            <a:r>
              <a:rPr lang="en-US" sz="2400" b="1" dirty="0"/>
              <a:t>Kevin Smith</a:t>
            </a:r>
          </a:p>
          <a:p>
            <a:r>
              <a:rPr lang="en-US" sz="2000" b="1" dirty="0"/>
              <a:t>Training, Coaching, and Technical Support Lead</a:t>
            </a:r>
          </a:p>
        </p:txBody>
      </p:sp>
      <p:pic>
        <p:nvPicPr>
          <p:cNvPr id="3" name="Picture 2" descr="Logo - REL Southeast: Regional Education Laboratory At Florida State University">
            <a:extLst>
              <a:ext uri="{FF2B5EF4-FFF2-40B4-BE49-F238E27FC236}">
                <a16:creationId xmlns:a16="http://schemas.microsoft.com/office/drawing/2014/main" id="{308740B8-C5E6-8845-A4E9-55E5F2E11049}"/>
              </a:ext>
            </a:extLst>
          </p:cNvPr>
          <p:cNvPicPr>
            <a:picLocks noChangeAspect="1"/>
          </p:cNvPicPr>
          <p:nvPr/>
        </p:nvPicPr>
        <p:blipFill>
          <a:blip r:embed="rId3"/>
          <a:stretch>
            <a:fillRect/>
          </a:stretch>
        </p:blipFill>
        <p:spPr>
          <a:xfrm>
            <a:off x="692175" y="409988"/>
            <a:ext cx="4714712" cy="4714712"/>
          </a:xfrm>
          <a:prstGeom prst="rect">
            <a:avLst/>
          </a:prstGeom>
        </p:spPr>
      </p:pic>
      <p:pic>
        <p:nvPicPr>
          <p:cNvPr id="7" name="Picture 6" descr="Headshot: Kevin Smith">
            <a:extLst>
              <a:ext uri="{FF2B5EF4-FFF2-40B4-BE49-F238E27FC236}">
                <a16:creationId xmlns:a16="http://schemas.microsoft.com/office/drawing/2014/main" id="{3C1B7C69-40A8-004E-92A1-8BD690FD07DD}"/>
              </a:ext>
            </a:extLst>
          </p:cNvPr>
          <p:cNvPicPr>
            <a:picLocks noChangeAspect="1"/>
          </p:cNvPicPr>
          <p:nvPr/>
        </p:nvPicPr>
        <p:blipFill>
          <a:blip r:embed="rId4"/>
          <a:stretch>
            <a:fillRect/>
          </a:stretch>
        </p:blipFill>
        <p:spPr>
          <a:xfrm>
            <a:off x="8343121" y="1339636"/>
            <a:ext cx="2869363" cy="3566591"/>
          </a:xfrm>
          <a:prstGeom prst="rect">
            <a:avLst/>
          </a:prstGeom>
        </p:spPr>
      </p:pic>
      <p:sp>
        <p:nvSpPr>
          <p:cNvPr id="8" name="Date Placeholder 3">
            <a:extLst>
              <a:ext uri="{FF2B5EF4-FFF2-40B4-BE49-F238E27FC236}">
                <a16:creationId xmlns:a16="http://schemas.microsoft.com/office/drawing/2014/main" id="{31BA10B7-E42E-48FC-8C61-EE683E885E5F}"/>
              </a:ext>
            </a:extLst>
          </p:cNvPr>
          <p:cNvSpPr txBox="1">
            <a:spLocks noGrp="1"/>
          </p:cNvSpPr>
          <p:nvPr>
            <p:ph type="title" idx="4294967295"/>
          </p:nvPr>
        </p:nvSpPr>
        <p:spPr>
          <a:xfrm>
            <a:off x="979515" y="6492875"/>
            <a:ext cx="2472271"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Subtask 3.2</a:t>
            </a:r>
          </a:p>
        </p:txBody>
      </p:sp>
    </p:spTree>
    <p:extLst>
      <p:ext uri="{BB962C8B-B14F-4D97-AF65-F5344CB8AC3E}">
        <p14:creationId xmlns:p14="http://schemas.microsoft.com/office/powerpoint/2010/main" val="245929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C9E272-4806-0342-9BA3-151523D2E9AC}" type="slidenum">
              <a:rPr lang="en-US" smtClean="0"/>
              <a:t>11</a:t>
            </a:fld>
            <a:endParaRPr lang="en-US" dirty="0"/>
          </a:p>
        </p:txBody>
      </p:sp>
      <p:sp>
        <p:nvSpPr>
          <p:cNvPr id="14" name="TextBox 13">
            <a:extLst>
              <a:ext uri="{FF2B5EF4-FFF2-40B4-BE49-F238E27FC236}">
                <a16:creationId xmlns:a16="http://schemas.microsoft.com/office/drawing/2014/main" id="{ADD4E3DC-10B5-4E12-B4EC-CB7A66115B63}"/>
              </a:ext>
            </a:extLst>
          </p:cNvPr>
          <p:cNvSpPr txBox="1"/>
          <p:nvPr/>
        </p:nvSpPr>
        <p:spPr>
          <a:xfrm>
            <a:off x="6725478" y="4812674"/>
            <a:ext cx="3633173" cy="1077218"/>
          </a:xfrm>
          <a:prstGeom prst="rect">
            <a:avLst/>
          </a:prstGeom>
          <a:noFill/>
        </p:spPr>
        <p:txBody>
          <a:bodyPr wrap="square" rtlCol="0">
            <a:spAutoFit/>
          </a:bodyPr>
          <a:lstStyle/>
          <a:p>
            <a:r>
              <a:rPr lang="en-US" sz="2400" b="1" dirty="0"/>
              <a:t>Robyn Raines</a:t>
            </a:r>
          </a:p>
          <a:p>
            <a:r>
              <a:rPr lang="en-US" sz="2000" b="1" dirty="0"/>
              <a:t>Director of Childhood and Youth Success</a:t>
            </a:r>
          </a:p>
        </p:txBody>
      </p:sp>
      <p:pic>
        <p:nvPicPr>
          <p:cNvPr id="5" name="Picture 4" descr="Headshot: Robyn Raines">
            <a:extLst>
              <a:ext uri="{FF2B5EF4-FFF2-40B4-BE49-F238E27FC236}">
                <a16:creationId xmlns:a16="http://schemas.microsoft.com/office/drawing/2014/main" id="{6694342C-C3C6-BB42-AA49-A2D5B12CBE26}"/>
              </a:ext>
            </a:extLst>
          </p:cNvPr>
          <p:cNvPicPr>
            <a:picLocks noChangeAspect="1"/>
          </p:cNvPicPr>
          <p:nvPr/>
        </p:nvPicPr>
        <p:blipFill>
          <a:blip r:embed="rId3"/>
          <a:stretch>
            <a:fillRect/>
          </a:stretch>
        </p:blipFill>
        <p:spPr>
          <a:xfrm>
            <a:off x="6725478" y="1341529"/>
            <a:ext cx="3362916" cy="3362916"/>
          </a:xfrm>
          <a:prstGeom prst="rect">
            <a:avLst/>
          </a:prstGeom>
        </p:spPr>
      </p:pic>
      <p:pic>
        <p:nvPicPr>
          <p:cNvPr id="9" name="Picture 8" descr="Logo - United Way of Southwest Virginia">
            <a:extLst>
              <a:ext uri="{FF2B5EF4-FFF2-40B4-BE49-F238E27FC236}">
                <a16:creationId xmlns:a16="http://schemas.microsoft.com/office/drawing/2014/main" id="{1E4C36D4-9390-C84E-B1EF-41F44738ABAF}"/>
              </a:ext>
            </a:extLst>
          </p:cNvPr>
          <p:cNvPicPr>
            <a:picLocks noChangeAspect="1"/>
          </p:cNvPicPr>
          <p:nvPr/>
        </p:nvPicPr>
        <p:blipFill>
          <a:blip r:embed="rId4"/>
          <a:stretch>
            <a:fillRect/>
          </a:stretch>
        </p:blipFill>
        <p:spPr>
          <a:xfrm>
            <a:off x="435941" y="1166440"/>
            <a:ext cx="4931750" cy="3713094"/>
          </a:xfrm>
          <a:prstGeom prst="rect">
            <a:avLst/>
          </a:prstGeom>
        </p:spPr>
      </p:pic>
      <p:sp>
        <p:nvSpPr>
          <p:cNvPr id="7" name="Date Placeholder 3">
            <a:extLst>
              <a:ext uri="{FF2B5EF4-FFF2-40B4-BE49-F238E27FC236}">
                <a16:creationId xmlns:a16="http://schemas.microsoft.com/office/drawing/2014/main" id="{2E06D928-15C4-4386-992F-D15ACC59C669}"/>
              </a:ext>
            </a:extLst>
          </p:cNvPr>
          <p:cNvSpPr txBox="1">
            <a:spLocks noGrp="1"/>
          </p:cNvSpPr>
          <p:nvPr>
            <p:ph type="title" idx="4294967295"/>
          </p:nvPr>
        </p:nvSpPr>
        <p:spPr>
          <a:xfrm>
            <a:off x="979515" y="6459787"/>
            <a:ext cx="2472271"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Subtask 3.2</a:t>
            </a:r>
          </a:p>
        </p:txBody>
      </p:sp>
    </p:spTree>
    <p:extLst>
      <p:ext uri="{BB962C8B-B14F-4D97-AF65-F5344CB8AC3E}">
        <p14:creationId xmlns:p14="http://schemas.microsoft.com/office/powerpoint/2010/main" val="182322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D189-9AE0-4D67-A0F2-0CD5AF76B3B6}"/>
              </a:ext>
            </a:extLst>
          </p:cNvPr>
          <p:cNvSpPr>
            <a:spLocks noGrp="1"/>
          </p:cNvSpPr>
          <p:nvPr>
            <p:ph type="title"/>
          </p:nvPr>
        </p:nvSpPr>
        <p:spPr/>
        <p:txBody>
          <a:bodyPr/>
          <a:lstStyle/>
          <a:p>
            <a:r>
              <a:rPr lang="en-US" dirty="0"/>
              <a:t>Question &amp; Answer </a:t>
            </a:r>
          </a:p>
        </p:txBody>
      </p:sp>
      <p:sp>
        <p:nvSpPr>
          <p:cNvPr id="4" name="Footer Placeholder 3">
            <a:extLst>
              <a:ext uri="{FF2B5EF4-FFF2-40B4-BE49-F238E27FC236}">
                <a16:creationId xmlns:a16="http://schemas.microsoft.com/office/drawing/2014/main" id="{643B4E00-B445-4BB0-8F4B-C9AF76F32B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FEC440C-DB1F-4EFE-B93B-707D3B2AE25F}"/>
              </a:ext>
            </a:extLst>
          </p:cNvPr>
          <p:cNvSpPr>
            <a:spLocks noGrp="1"/>
          </p:cNvSpPr>
          <p:nvPr>
            <p:ph type="sldNum" sz="quarter" idx="12"/>
          </p:nvPr>
        </p:nvSpPr>
        <p:spPr/>
        <p:txBody>
          <a:bodyPr/>
          <a:lstStyle/>
          <a:p>
            <a:fld id="{CBC9E272-4806-0342-9BA3-151523D2E9AC}" type="slidenum">
              <a:rPr lang="en-US" smtClean="0"/>
              <a:pPr/>
              <a:t>12</a:t>
            </a:fld>
            <a:endParaRPr lang="en-US" dirty="0"/>
          </a:p>
        </p:txBody>
      </p:sp>
      <p:pic>
        <p:nvPicPr>
          <p:cNvPr id="10" name="Picture 9" descr="Elementary school students raising their hand in a classroom.">
            <a:extLst>
              <a:ext uri="{FF2B5EF4-FFF2-40B4-BE49-F238E27FC236}">
                <a16:creationId xmlns:a16="http://schemas.microsoft.com/office/drawing/2014/main" id="{4C2DEC60-3AC4-41BC-ADF9-DFAC7E8E2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1832312"/>
            <a:ext cx="5310596" cy="3982947"/>
          </a:xfrm>
          <a:prstGeom prst="rect">
            <a:avLst/>
          </a:prstGeom>
        </p:spPr>
      </p:pic>
      <p:sp>
        <p:nvSpPr>
          <p:cNvPr id="12" name="Date Placeholder 3">
            <a:extLst>
              <a:ext uri="{FF2B5EF4-FFF2-40B4-BE49-F238E27FC236}">
                <a16:creationId xmlns:a16="http://schemas.microsoft.com/office/drawing/2014/main" id="{69241D89-8809-48F7-9E58-35F0C3BA7DBF}"/>
              </a:ext>
            </a:extLst>
          </p:cNvPr>
          <p:cNvSpPr txBox="1">
            <a:spLocks/>
          </p:cNvSpPr>
          <p:nvPr/>
        </p:nvSpPr>
        <p:spPr>
          <a:xfrm>
            <a:off x="979515" y="6459787"/>
            <a:ext cx="2472271" cy="365125"/>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Subtask 3.2</a:t>
            </a:r>
          </a:p>
        </p:txBody>
      </p:sp>
      <p:sp>
        <p:nvSpPr>
          <p:cNvPr id="7" name="Content Placeholder 5">
            <a:extLst>
              <a:ext uri="{FF2B5EF4-FFF2-40B4-BE49-F238E27FC236}">
                <a16:creationId xmlns:a16="http://schemas.microsoft.com/office/drawing/2014/main" id="{C3D415B8-8B1C-414A-97E4-97EB928C4FDC}"/>
              </a:ext>
            </a:extLst>
          </p:cNvPr>
          <p:cNvSpPr txBox="1">
            <a:spLocks/>
          </p:cNvSpPr>
          <p:nvPr/>
        </p:nvSpPr>
        <p:spPr>
          <a:xfrm>
            <a:off x="1097281" y="2007309"/>
            <a:ext cx="4607483" cy="3969557"/>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47472" indent="-347472" algn="l" defTabSz="685800" rtl="0" eaLnBrk="1" latinLnBrk="0" hangingPunct="1">
              <a:lnSpc>
                <a:spcPct val="90000"/>
              </a:lnSpc>
              <a:spcBef>
                <a:spcPts val="900"/>
              </a:spcBef>
              <a:spcAft>
                <a:spcPts val="150"/>
              </a:spcAft>
              <a:buClr>
                <a:schemeClr val="accent1"/>
              </a:buClr>
              <a:buSzPct val="110000"/>
              <a:buFont typeface="Arial"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94944" indent="-347472" algn="l" defTabSz="685800" rtl="0" eaLnBrk="1" latinLnBrk="0" hangingPunct="1">
              <a:lnSpc>
                <a:spcPct val="90000"/>
              </a:lnSpc>
              <a:spcBef>
                <a:spcPts val="150"/>
              </a:spcBef>
              <a:spcAft>
                <a:spcPts val="300"/>
              </a:spcAft>
              <a:buClr>
                <a:schemeClr val="accent1"/>
              </a:buClr>
              <a:buSzPct val="110000"/>
              <a:buFont typeface="Courier New"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042416" indent="-347472" algn="l" defTabSz="685800" rtl="0" eaLnBrk="1" latinLnBrk="0" hangingPunct="1">
              <a:lnSpc>
                <a:spcPct val="90000"/>
              </a:lnSpc>
              <a:spcBef>
                <a:spcPts val="150"/>
              </a:spcBef>
              <a:spcAft>
                <a:spcPts val="300"/>
              </a:spcAft>
              <a:buClr>
                <a:schemeClr val="accent1"/>
              </a:buClr>
              <a:buSzPct val="90000"/>
              <a:buFont typeface="Courier New" panose="02070309020205020404" pitchFamily="49" charset="0"/>
              <a:buChar char="o"/>
              <a:defRPr sz="135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389888" indent="-347472" algn="l" defTabSz="685800" rtl="0" eaLnBrk="1" latinLnBrk="0" hangingPunct="1">
              <a:lnSpc>
                <a:spcPct val="90000"/>
              </a:lnSpc>
              <a:spcBef>
                <a:spcPts val="150"/>
              </a:spcBef>
              <a:spcAft>
                <a:spcPts val="300"/>
              </a:spcAft>
              <a:buClr>
                <a:schemeClr val="accent1"/>
              </a:buClr>
              <a:buSzPct val="100000"/>
              <a:buFont typeface="Wingdings" panose="05000000000000000000" pitchFamily="2" charset="2"/>
              <a:buChar char="§"/>
              <a:defRPr sz="135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342900" indent="-342900">
              <a:buFont typeface="Arial" panose="020B0604020202020204" pitchFamily="34" charset="0"/>
              <a:buChar char="•"/>
            </a:pPr>
            <a:r>
              <a:rPr lang="en-US" sz="3200" dirty="0"/>
              <a:t>What other supports did you discuss at your tables?</a:t>
            </a:r>
          </a:p>
          <a:p>
            <a:pPr marL="342900" indent="-342900">
              <a:buFont typeface="Arial" panose="020B0604020202020204" pitchFamily="34" charset="0"/>
              <a:buChar char="•"/>
            </a:pPr>
            <a:r>
              <a:rPr lang="en-US" sz="3200" dirty="0"/>
              <a:t>What questions do you have for the panelists?</a:t>
            </a:r>
          </a:p>
        </p:txBody>
      </p:sp>
    </p:spTree>
    <p:extLst>
      <p:ext uri="{BB962C8B-B14F-4D97-AF65-F5344CB8AC3E}">
        <p14:creationId xmlns:p14="http://schemas.microsoft.com/office/powerpoint/2010/main" val="364652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2214563" y="2036763"/>
            <a:ext cx="3775075" cy="546100"/>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rmAutofit/>
          </a:bodyPr>
          <a:lstStyle/>
          <a:p>
            <a:pPr marL="68580" marR="0" lvl="0" indent="-68580" algn="l" defTabSz="685800" rtl="0" eaLnBrk="1" fontAlgn="auto" latinLnBrk="0" hangingPunct="1">
              <a:lnSpc>
                <a:spcPct val="90000"/>
              </a:lnSpc>
              <a:spcBef>
                <a:spcPts val="0"/>
              </a:spcBef>
              <a:spcAft>
                <a:spcPts val="150"/>
              </a:spcAft>
              <a:buClr>
                <a:schemeClr val="accent1"/>
              </a:buClr>
              <a:buSzPct val="100000"/>
              <a:buFont typeface="Calibri" panose="020F0502020204030204" pitchFamily="34" charset="0"/>
              <a:buChar char=" "/>
              <a:tabLst/>
              <a:defRPr/>
            </a:pPr>
            <a:r>
              <a:rPr kumimoji="0" lang="en-US" sz="3300" b="0" i="0" u="none" strike="noStrike" kern="1200" cap="none" spc="0" normalizeH="0" baseline="0" noProof="0" dirty="0">
                <a:ln>
                  <a:noFill/>
                </a:ln>
                <a:solidFill>
                  <a:schemeClr val="accent1">
                    <a:lumMod val="75000"/>
                  </a:schemeClr>
                </a:solidFill>
                <a:effectLst/>
                <a:uLnTx/>
                <a:uFillTx/>
                <a:latin typeface="+mn-lt"/>
                <a:ea typeface="Arial" panose="020B0604020202020204" pitchFamily="34" charset="0"/>
                <a:cs typeface="Arial" panose="020B0604020202020204" pitchFamily="34" charset="0"/>
              </a:rPr>
              <a:t>Thank you!</a:t>
            </a:r>
          </a:p>
        </p:txBody>
      </p:sp>
      <p:sp>
        <p:nvSpPr>
          <p:cNvPr id="6" name="Text Placeholder 2">
            <a:extLst>
              <a:ext uri="{FF2B5EF4-FFF2-40B4-BE49-F238E27FC236}">
                <a16:creationId xmlns:a16="http://schemas.microsoft.com/office/drawing/2014/main" id="{86110CAB-71D4-499F-9628-C1EDF99EA5D8}"/>
              </a:ext>
            </a:extLst>
          </p:cNvPr>
          <p:cNvSpPr txBox="1">
            <a:spLocks/>
          </p:cNvSpPr>
          <p:nvPr/>
        </p:nvSpPr>
        <p:spPr>
          <a:xfrm>
            <a:off x="727097" y="3221007"/>
            <a:ext cx="3725633" cy="3325153"/>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0"/>
              </a:spcBef>
              <a:spcAft>
                <a:spcPts val="150"/>
              </a:spcAft>
              <a:buClr>
                <a:schemeClr val="accent1"/>
              </a:buClr>
              <a:buSzPct val="100000"/>
              <a:buFont typeface="Calibri" panose="020F0502020204030204" pitchFamily="34" charset="0"/>
              <a:buChar char=" "/>
              <a:defRPr sz="1500" kern="1200" baseline="0">
                <a:solidFill>
                  <a:schemeClr val="tx1">
                    <a:lumMod val="75000"/>
                    <a:lumOff val="25000"/>
                  </a:schemeClr>
                </a:solidFill>
                <a:latin typeface="Arial Hebrew" charset="-79"/>
                <a:ea typeface="Arial Hebrew" charset="-79"/>
                <a:cs typeface="Arial Hebrew" charset="-79"/>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Arial Hebrew" charset="-79"/>
                <a:ea typeface="Arial Hebrew" charset="-79"/>
                <a:cs typeface="Arial Hebrew" charset="-79"/>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Hebrew" charset="-79"/>
                <a:ea typeface="Arial Hebrew" charset="-79"/>
                <a:cs typeface="Arial Hebrew" charset="-79"/>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Hebrew" charset="-79"/>
                <a:ea typeface="Arial Hebrew" charset="-79"/>
                <a:cs typeface="Arial Hebrew" charset="-79"/>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Hebrew" charset="-79"/>
                <a:ea typeface="Arial Hebrew" charset="-79"/>
                <a:cs typeface="Arial Hebrew" charset="-79"/>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nSpc>
                <a:spcPct val="100000"/>
              </a:lnSpc>
              <a:spcAft>
                <a:spcPts val="0"/>
              </a:spcAft>
              <a:buClrTx/>
              <a:buSzTx/>
              <a:buNone/>
              <a:defRPr/>
            </a:pPr>
            <a:r>
              <a:rPr lang="en-US" sz="2400" b="1" dirty="0">
                <a:solidFill>
                  <a:schemeClr val="accent1">
                    <a:lumMod val="75000"/>
                  </a:schemeClr>
                </a:solidFill>
              </a:rPr>
              <a:t>REL Appalachia</a:t>
            </a:r>
          </a:p>
          <a:p>
            <a:pPr marL="0" indent="0">
              <a:lnSpc>
                <a:spcPct val="100000"/>
              </a:lnSpc>
              <a:spcAft>
                <a:spcPts val="0"/>
              </a:spcAft>
              <a:buClrTx/>
              <a:buSzTx/>
              <a:buNone/>
              <a:defRPr/>
            </a:pPr>
            <a:endParaRPr lang="en-US" sz="800" b="1" dirty="0">
              <a:solidFill>
                <a:schemeClr val="accent1">
                  <a:lumMod val="75000"/>
                </a:schemeClr>
              </a:solidFill>
            </a:endParaRPr>
          </a:p>
          <a:p>
            <a:pPr marL="0" indent="0">
              <a:lnSpc>
                <a:spcPct val="100000"/>
              </a:lnSpc>
              <a:spcAft>
                <a:spcPts val="0"/>
              </a:spcAft>
              <a:buClrTx/>
              <a:buSzTx/>
              <a:buNone/>
              <a:defRPr/>
            </a:pPr>
            <a:endParaRPr lang="en-US" sz="2400" dirty="0">
              <a:solidFill>
                <a:schemeClr val="tx1"/>
              </a:solidFill>
            </a:endParaRPr>
          </a:p>
          <a:p>
            <a:pPr marL="493776" lvl="3" indent="0">
              <a:lnSpc>
                <a:spcPct val="100000"/>
              </a:lnSpc>
              <a:spcAft>
                <a:spcPts val="0"/>
              </a:spcAft>
              <a:buClrTx/>
              <a:buNone/>
              <a:defRPr/>
            </a:pPr>
            <a:r>
              <a:rPr lang="en-US" sz="2000" u="sng" dirty="0">
                <a:solidFill>
                  <a:schemeClr val="tx1"/>
                </a:solidFill>
                <a:hlinkClick r:id="rId3">
                  <a:extLst>
                    <a:ext uri="{A12FA001-AC4F-418D-AE19-62706E023703}">
                      <ahyp:hlinkClr xmlns:ahyp="http://schemas.microsoft.com/office/drawing/2018/hyperlinkcolor" val="tx"/>
                    </a:ext>
                  </a:extLst>
                </a:hlinkClick>
              </a:rPr>
              <a:t>https://ies.ed.gov/ncee/edlabs/regions/appalachia/</a:t>
            </a:r>
            <a:endParaRPr lang="en-US" sz="2000" u="sng" dirty="0">
              <a:solidFill>
                <a:schemeClr val="tx1"/>
              </a:solidFill>
            </a:endParaRPr>
          </a:p>
          <a:p>
            <a:pPr marL="0" indent="0">
              <a:lnSpc>
                <a:spcPct val="100000"/>
              </a:lnSpc>
              <a:spcAft>
                <a:spcPts val="0"/>
              </a:spcAft>
              <a:buClrTx/>
              <a:buSzTx/>
              <a:buNone/>
              <a:defRPr/>
            </a:pPr>
            <a:endParaRPr lang="en-US" sz="800" u="sng" dirty="0">
              <a:solidFill>
                <a:schemeClr val="tx1"/>
              </a:solidFill>
            </a:endParaRPr>
          </a:p>
          <a:p>
            <a:pPr marL="0" indent="0">
              <a:lnSpc>
                <a:spcPct val="100000"/>
              </a:lnSpc>
              <a:spcAft>
                <a:spcPts val="0"/>
              </a:spcAft>
              <a:buClrTx/>
              <a:buSzTx/>
              <a:buNone/>
              <a:defRPr/>
            </a:pPr>
            <a:endParaRPr lang="en-US" sz="800" u="sng" dirty="0">
              <a:solidFill>
                <a:schemeClr val="tx1"/>
              </a:solidFill>
            </a:endParaRPr>
          </a:p>
          <a:p>
            <a:pPr marL="493776" lvl="3" indent="0">
              <a:lnSpc>
                <a:spcPct val="100000"/>
              </a:lnSpc>
              <a:spcAft>
                <a:spcPts val="0"/>
              </a:spcAft>
              <a:buClrTx/>
              <a:buNone/>
              <a:defRPr/>
            </a:pPr>
            <a:r>
              <a:rPr lang="en-US" sz="2000" u="sng" dirty="0">
                <a:solidFill>
                  <a:schemeClr val="tx1"/>
                </a:solidFill>
                <a:hlinkClick r:id="rId4">
                  <a:extLst>
                    <a:ext uri="{A12FA001-AC4F-418D-AE19-62706E023703}">
                      <ahyp:hlinkClr xmlns:ahyp="http://schemas.microsoft.com/office/drawing/2018/hyperlinkcolor" val="tx"/>
                    </a:ext>
                  </a:extLst>
                </a:hlinkClick>
              </a:rPr>
              <a:t>@REL_Appalachia</a:t>
            </a:r>
            <a:endParaRPr lang="en-US" sz="2000" u="sng" dirty="0">
              <a:solidFill>
                <a:schemeClr val="tx1"/>
              </a:solidFill>
            </a:endParaRPr>
          </a:p>
          <a:p>
            <a:pPr marL="0" indent="0">
              <a:lnSpc>
                <a:spcPct val="100000"/>
              </a:lnSpc>
              <a:spcAft>
                <a:spcPts val="0"/>
              </a:spcAft>
              <a:buClrTx/>
              <a:buSzTx/>
              <a:buNone/>
              <a:defRPr/>
            </a:pPr>
            <a:endParaRPr lang="en-US" sz="800" u="sng" dirty="0">
              <a:solidFill>
                <a:schemeClr val="tx1"/>
              </a:solidFill>
            </a:endParaRPr>
          </a:p>
          <a:p>
            <a:pPr marL="0" indent="0">
              <a:lnSpc>
                <a:spcPct val="100000"/>
              </a:lnSpc>
              <a:spcAft>
                <a:spcPts val="0"/>
              </a:spcAft>
              <a:buClrTx/>
              <a:buSzTx/>
              <a:buNone/>
              <a:defRPr/>
            </a:pPr>
            <a:endParaRPr lang="en-US" sz="800" u="sng" dirty="0">
              <a:solidFill>
                <a:schemeClr val="tx1"/>
              </a:solidFill>
            </a:endParaRPr>
          </a:p>
          <a:p>
            <a:pPr marL="493776" lvl="3" indent="0">
              <a:lnSpc>
                <a:spcPct val="100000"/>
              </a:lnSpc>
              <a:spcAft>
                <a:spcPts val="0"/>
              </a:spcAft>
              <a:buClrTx/>
              <a:buNone/>
              <a:defRPr/>
            </a:pPr>
            <a:r>
              <a:rPr lang="en-US" sz="2000" u="sng" dirty="0">
                <a:solidFill>
                  <a:schemeClr val="tx1"/>
                </a:solidFill>
                <a:hlinkClick r:id="rId5">
                  <a:extLst>
                    <a:ext uri="{A12FA001-AC4F-418D-AE19-62706E023703}">
                      <ahyp:hlinkClr xmlns:ahyp="http://schemas.microsoft.com/office/drawing/2018/hyperlinkcolor" val="tx"/>
                    </a:ext>
                  </a:extLst>
                </a:hlinkClick>
              </a:rPr>
              <a:t>RELAppalachia@sri.com</a:t>
            </a:r>
            <a:endParaRPr lang="en-US" sz="2000" u="sng" dirty="0">
              <a:solidFill>
                <a:schemeClr val="tx1"/>
              </a:solidFill>
            </a:endParaRPr>
          </a:p>
          <a:p>
            <a:pPr marL="0" indent="0">
              <a:lnSpc>
                <a:spcPct val="100000"/>
              </a:lnSpc>
              <a:spcAft>
                <a:spcPts val="0"/>
              </a:spcAft>
              <a:buClrTx/>
              <a:buSzTx/>
              <a:buNone/>
              <a:defRPr/>
            </a:pPr>
            <a:r>
              <a:rPr lang="en-US" sz="1800" u="sng" dirty="0">
                <a:solidFill>
                  <a:schemeClr val="tx1"/>
                </a:solidFill>
              </a:rPr>
              <a:t> </a:t>
            </a:r>
          </a:p>
          <a:p>
            <a:pPr marL="0" indent="0">
              <a:lnSpc>
                <a:spcPct val="100000"/>
              </a:lnSpc>
              <a:spcAft>
                <a:spcPts val="0"/>
              </a:spcAft>
              <a:buClrTx/>
              <a:buSzTx/>
              <a:buNone/>
              <a:defRPr/>
            </a:pPr>
            <a:endParaRPr lang="en-US" sz="2000" dirty="0">
              <a:solidFill>
                <a:schemeClr val="tx1"/>
              </a:solidFill>
            </a:endParaRPr>
          </a:p>
          <a:p>
            <a:pPr marL="0" indent="0">
              <a:lnSpc>
                <a:spcPct val="100000"/>
              </a:lnSpc>
              <a:spcAft>
                <a:spcPts val="0"/>
              </a:spcAft>
              <a:buClrTx/>
              <a:buSzTx/>
              <a:buNone/>
              <a:defRPr/>
            </a:pPr>
            <a:endParaRPr lang="en-US" sz="2000" dirty="0">
              <a:solidFill>
                <a:schemeClr val="tx1"/>
              </a:solidFill>
            </a:endParaRPr>
          </a:p>
        </p:txBody>
      </p:sp>
      <p:pic>
        <p:nvPicPr>
          <p:cNvPr id="7" name="Picture 6" descr="A close up of a sign&#10;&#10;Description generated with very high confidence">
            <a:extLst>
              <a:ext uri="{FF2B5EF4-FFF2-40B4-BE49-F238E27FC236}">
                <a16:creationId xmlns:a16="http://schemas.microsoft.com/office/drawing/2014/main" id="{8D48578A-BE0E-4141-9F90-D2417A9C5AB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80815" y="4164056"/>
            <a:ext cx="436011" cy="403822"/>
          </a:xfrm>
          <a:prstGeom prst="rect">
            <a:avLst/>
          </a:prstGeom>
        </p:spPr>
      </p:pic>
      <p:pic>
        <p:nvPicPr>
          <p:cNvPr id="8" name="Picture 7" descr="A picture containing ax&#10;&#10;Description generated with very high confidence">
            <a:extLst>
              <a:ext uri="{FF2B5EF4-FFF2-40B4-BE49-F238E27FC236}">
                <a16:creationId xmlns:a16="http://schemas.microsoft.com/office/drawing/2014/main" id="{FC3B64E1-A01D-4D2B-8A85-6AEB29C75382}"/>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41066" y="4886992"/>
            <a:ext cx="555265" cy="449765"/>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72CAF541-0D1E-4A77-A66D-9F2F8324EAC3}"/>
              </a:ext>
            </a:extLst>
          </p:cNvPr>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18997" y="5512920"/>
            <a:ext cx="616200" cy="557928"/>
          </a:xfrm>
          <a:prstGeom prst="rect">
            <a:avLst/>
          </a:prstGeom>
        </p:spPr>
      </p:pic>
      <p:sp>
        <p:nvSpPr>
          <p:cNvPr id="10" name="Text Placeholder 2">
            <a:extLst>
              <a:ext uri="{FF2B5EF4-FFF2-40B4-BE49-F238E27FC236}">
                <a16:creationId xmlns:a16="http://schemas.microsoft.com/office/drawing/2014/main" id="{1BB03049-6466-9649-9CC6-8284D7BDB17B}"/>
              </a:ext>
            </a:extLst>
          </p:cNvPr>
          <p:cNvSpPr txBox="1">
            <a:spLocks/>
          </p:cNvSpPr>
          <p:nvPr/>
        </p:nvSpPr>
        <p:spPr>
          <a:xfrm>
            <a:off x="4465982" y="3221006"/>
            <a:ext cx="3712381" cy="3325153"/>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0"/>
              </a:spcBef>
              <a:spcAft>
                <a:spcPts val="150"/>
              </a:spcAft>
              <a:buClr>
                <a:schemeClr val="accent1"/>
              </a:buClr>
              <a:buSzPct val="100000"/>
              <a:buFont typeface="Calibri" panose="020F0502020204030204" pitchFamily="34" charset="0"/>
              <a:buChar char=" "/>
              <a:defRPr sz="1500" kern="1200" baseline="0">
                <a:solidFill>
                  <a:schemeClr val="tx1">
                    <a:lumMod val="75000"/>
                    <a:lumOff val="25000"/>
                  </a:schemeClr>
                </a:solidFill>
                <a:latin typeface="Arial Hebrew" charset="-79"/>
                <a:ea typeface="Arial Hebrew" charset="-79"/>
                <a:cs typeface="Arial Hebrew" charset="-79"/>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Arial Hebrew" charset="-79"/>
                <a:ea typeface="Arial Hebrew" charset="-79"/>
                <a:cs typeface="Arial Hebrew" charset="-79"/>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Hebrew" charset="-79"/>
                <a:ea typeface="Arial Hebrew" charset="-79"/>
                <a:cs typeface="Arial Hebrew" charset="-79"/>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Hebrew" charset="-79"/>
                <a:ea typeface="Arial Hebrew" charset="-79"/>
                <a:cs typeface="Arial Hebrew" charset="-79"/>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Hebrew" charset="-79"/>
                <a:ea typeface="Arial Hebrew" charset="-79"/>
                <a:cs typeface="Arial Hebrew" charset="-79"/>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nSpc>
                <a:spcPct val="100000"/>
              </a:lnSpc>
              <a:spcAft>
                <a:spcPts val="0"/>
              </a:spcAft>
              <a:buClrTx/>
              <a:buSzTx/>
              <a:buNone/>
              <a:defRPr/>
            </a:pPr>
            <a:r>
              <a:rPr lang="en-US" sz="2400" b="1" dirty="0">
                <a:solidFill>
                  <a:schemeClr val="accent1">
                    <a:lumMod val="75000"/>
                  </a:schemeClr>
                </a:solidFill>
              </a:rPr>
              <a:t>      REL Southeast</a:t>
            </a:r>
          </a:p>
          <a:p>
            <a:pPr marL="0" indent="0">
              <a:lnSpc>
                <a:spcPct val="100000"/>
              </a:lnSpc>
              <a:spcAft>
                <a:spcPts val="0"/>
              </a:spcAft>
              <a:buClrTx/>
              <a:buSzTx/>
              <a:buNone/>
              <a:defRPr/>
            </a:pPr>
            <a:endParaRPr lang="en-US" sz="800" b="1" dirty="0">
              <a:solidFill>
                <a:schemeClr val="accent1">
                  <a:lumMod val="75000"/>
                </a:schemeClr>
              </a:solidFill>
            </a:endParaRPr>
          </a:p>
          <a:p>
            <a:pPr marL="0" indent="0">
              <a:lnSpc>
                <a:spcPct val="100000"/>
              </a:lnSpc>
              <a:spcAft>
                <a:spcPts val="0"/>
              </a:spcAft>
              <a:buClrTx/>
              <a:buSzTx/>
              <a:buNone/>
              <a:defRPr/>
            </a:pPr>
            <a:endParaRPr lang="en-US" sz="2400" dirty="0">
              <a:solidFill>
                <a:schemeClr val="tx1"/>
              </a:solidFill>
            </a:endParaRPr>
          </a:p>
          <a:p>
            <a:pPr marL="493776" lvl="3" indent="0">
              <a:lnSpc>
                <a:spcPct val="100000"/>
              </a:lnSpc>
              <a:spcAft>
                <a:spcPts val="0"/>
              </a:spcAft>
              <a:buClrTx/>
              <a:buNone/>
              <a:defRPr/>
            </a:pPr>
            <a:r>
              <a:rPr lang="en-US" sz="2000" u="sng" dirty="0">
                <a:solidFill>
                  <a:schemeClr val="tx1"/>
                </a:solidFill>
                <a:latin typeface="Arial Hebrew" pitchFamily="2" charset="-79"/>
                <a:cs typeface="Arial Hebrew" pitchFamily="2" charset="-79"/>
                <a:hlinkClick r:id="rId12">
                  <a:extLst>
                    <a:ext uri="{A12FA001-AC4F-418D-AE19-62706E023703}">
                      <ahyp:hlinkClr xmlns:ahyp="http://schemas.microsoft.com/office/drawing/2018/hyperlinkcolor" val="tx"/>
                    </a:ext>
                  </a:extLst>
                </a:hlinkClick>
              </a:rPr>
              <a:t>https://ies.ed.gov/ncee/edlabs/regions/southeast/</a:t>
            </a:r>
            <a:endParaRPr lang="en-US" sz="2000" u="sng" dirty="0">
              <a:solidFill>
                <a:schemeClr val="tx1"/>
              </a:solidFill>
              <a:latin typeface="Arial Hebrew" pitchFamily="2" charset="-79"/>
              <a:cs typeface="Arial Hebrew" pitchFamily="2" charset="-79"/>
            </a:endParaRPr>
          </a:p>
          <a:p>
            <a:pPr marL="0" indent="0">
              <a:lnSpc>
                <a:spcPct val="100000"/>
              </a:lnSpc>
              <a:spcAft>
                <a:spcPts val="0"/>
              </a:spcAft>
              <a:buClrTx/>
              <a:buSzTx/>
              <a:buNone/>
              <a:defRPr/>
            </a:pPr>
            <a:endParaRPr lang="en-US" sz="800" u="sng" dirty="0">
              <a:solidFill>
                <a:schemeClr val="tx1"/>
              </a:solidFill>
              <a:latin typeface="Arial Hebrew" pitchFamily="2" charset="-79"/>
              <a:cs typeface="Arial Hebrew" pitchFamily="2" charset="-79"/>
            </a:endParaRPr>
          </a:p>
          <a:p>
            <a:pPr marL="0" indent="0">
              <a:lnSpc>
                <a:spcPct val="100000"/>
              </a:lnSpc>
              <a:spcAft>
                <a:spcPts val="0"/>
              </a:spcAft>
              <a:buClrTx/>
              <a:buSzTx/>
              <a:buNone/>
              <a:defRPr/>
            </a:pPr>
            <a:endParaRPr lang="en-US" sz="800" u="sng" dirty="0">
              <a:solidFill>
                <a:schemeClr val="tx1"/>
              </a:solidFill>
              <a:latin typeface="Arial Hebrew" pitchFamily="2" charset="-79"/>
              <a:cs typeface="Arial Hebrew" pitchFamily="2" charset="-79"/>
            </a:endParaRPr>
          </a:p>
          <a:p>
            <a:pPr marL="493776" lvl="3" indent="0">
              <a:lnSpc>
                <a:spcPct val="100000"/>
              </a:lnSpc>
              <a:spcAft>
                <a:spcPts val="0"/>
              </a:spcAft>
              <a:buClrTx/>
              <a:buNone/>
              <a:defRPr/>
            </a:pPr>
            <a:r>
              <a:rPr lang="en-US" sz="2000" u="sng" dirty="0">
                <a:solidFill>
                  <a:schemeClr val="tx1"/>
                </a:solidFill>
                <a:latin typeface="Arial Hebrew" pitchFamily="2" charset="-79"/>
                <a:cs typeface="Arial Hebrew" pitchFamily="2" charset="-79"/>
                <a:hlinkClick r:id="rId4">
                  <a:extLst>
                    <a:ext uri="{A12FA001-AC4F-418D-AE19-62706E023703}">
                      <ahyp:hlinkClr xmlns:ahyp="http://schemas.microsoft.com/office/drawing/2018/hyperlinkcolor" val="tx"/>
                    </a:ext>
                  </a:extLst>
                </a:hlinkClick>
              </a:rPr>
              <a:t>@REL</a:t>
            </a:r>
            <a:r>
              <a:rPr lang="en-US" sz="2000" u="sng" dirty="0">
                <a:solidFill>
                  <a:schemeClr val="tx1"/>
                </a:solidFill>
                <a:latin typeface="Arial Hebrew" pitchFamily="2" charset="-79"/>
                <a:cs typeface="Arial Hebrew" pitchFamily="2" charset="-79"/>
              </a:rPr>
              <a:t>_SE</a:t>
            </a:r>
          </a:p>
          <a:p>
            <a:pPr marL="0" indent="0">
              <a:lnSpc>
                <a:spcPct val="100000"/>
              </a:lnSpc>
              <a:spcAft>
                <a:spcPts val="0"/>
              </a:spcAft>
              <a:buClrTx/>
              <a:buSzTx/>
              <a:buNone/>
              <a:defRPr/>
            </a:pPr>
            <a:endParaRPr lang="en-US" sz="800" u="sng" dirty="0">
              <a:solidFill>
                <a:schemeClr val="tx1"/>
              </a:solidFill>
              <a:latin typeface="Arial Hebrew" pitchFamily="2" charset="-79"/>
              <a:cs typeface="Arial Hebrew" pitchFamily="2" charset="-79"/>
            </a:endParaRPr>
          </a:p>
          <a:p>
            <a:pPr marL="0" indent="0">
              <a:lnSpc>
                <a:spcPct val="100000"/>
              </a:lnSpc>
              <a:spcAft>
                <a:spcPts val="0"/>
              </a:spcAft>
              <a:buClrTx/>
              <a:buSzTx/>
              <a:buNone/>
              <a:defRPr/>
            </a:pPr>
            <a:endParaRPr lang="en-US" sz="800" u="sng" dirty="0">
              <a:solidFill>
                <a:schemeClr val="tx1"/>
              </a:solidFill>
              <a:latin typeface="Arial Hebrew" pitchFamily="2" charset="-79"/>
              <a:cs typeface="Arial Hebrew" pitchFamily="2" charset="-79"/>
            </a:endParaRPr>
          </a:p>
          <a:p>
            <a:pPr marL="493776" lvl="3" indent="0">
              <a:lnSpc>
                <a:spcPct val="100000"/>
              </a:lnSpc>
              <a:spcAft>
                <a:spcPts val="0"/>
              </a:spcAft>
              <a:buClrTx/>
              <a:buNone/>
              <a:defRPr/>
            </a:pPr>
            <a:r>
              <a:rPr lang="en-US" sz="2000" u="sng" dirty="0">
                <a:solidFill>
                  <a:schemeClr val="tx1"/>
                </a:solidFill>
                <a:latin typeface="Arial Hebrew" pitchFamily="2" charset="-79"/>
                <a:cs typeface="Arial Hebrew" pitchFamily="2" charset="-79"/>
              </a:rPr>
              <a:t>rel-se@fsu.edu</a:t>
            </a:r>
            <a:r>
              <a:rPr lang="en-US" sz="1800" dirty="0">
                <a:solidFill>
                  <a:schemeClr val="tx1"/>
                </a:solidFill>
              </a:rPr>
              <a:t> </a:t>
            </a:r>
          </a:p>
          <a:p>
            <a:pPr marL="0" indent="0">
              <a:lnSpc>
                <a:spcPct val="100000"/>
              </a:lnSpc>
              <a:spcAft>
                <a:spcPts val="0"/>
              </a:spcAft>
              <a:buClrTx/>
              <a:buSzTx/>
              <a:buNone/>
              <a:defRPr/>
            </a:pPr>
            <a:endParaRPr lang="en-US" sz="2000" dirty="0">
              <a:solidFill>
                <a:schemeClr val="tx1"/>
              </a:solidFill>
            </a:endParaRPr>
          </a:p>
          <a:p>
            <a:pPr marL="0" indent="0">
              <a:lnSpc>
                <a:spcPct val="100000"/>
              </a:lnSpc>
              <a:spcAft>
                <a:spcPts val="0"/>
              </a:spcAft>
              <a:buClrTx/>
              <a:buSzTx/>
              <a:buNone/>
              <a:defRPr/>
            </a:pPr>
            <a:endParaRPr lang="en-US" sz="2000" dirty="0">
              <a:solidFill>
                <a:schemeClr val="tx1"/>
              </a:solidFill>
            </a:endParaRPr>
          </a:p>
        </p:txBody>
      </p:sp>
      <p:sp>
        <p:nvSpPr>
          <p:cNvPr id="11" name="Text Placeholder 2">
            <a:extLst>
              <a:ext uri="{FF2B5EF4-FFF2-40B4-BE49-F238E27FC236}">
                <a16:creationId xmlns:a16="http://schemas.microsoft.com/office/drawing/2014/main" id="{D2A7AC61-676A-AF45-A108-C42EC5F061AA}"/>
              </a:ext>
            </a:extLst>
          </p:cNvPr>
          <p:cNvSpPr txBox="1">
            <a:spLocks/>
          </p:cNvSpPr>
          <p:nvPr/>
        </p:nvSpPr>
        <p:spPr>
          <a:xfrm>
            <a:off x="8178363" y="2996125"/>
            <a:ext cx="3712381" cy="3325153"/>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0"/>
              </a:spcBef>
              <a:spcAft>
                <a:spcPts val="150"/>
              </a:spcAft>
              <a:buClr>
                <a:schemeClr val="accent1"/>
              </a:buClr>
              <a:buSzPct val="100000"/>
              <a:buFont typeface="Calibri" panose="020F0502020204030204" pitchFamily="34" charset="0"/>
              <a:buChar char=" "/>
              <a:defRPr sz="1500" kern="1200" baseline="0">
                <a:solidFill>
                  <a:schemeClr val="tx1">
                    <a:lumMod val="75000"/>
                    <a:lumOff val="25000"/>
                  </a:schemeClr>
                </a:solidFill>
                <a:latin typeface="Arial Hebrew" charset="-79"/>
                <a:ea typeface="Arial Hebrew" charset="-79"/>
                <a:cs typeface="Arial Hebrew" charset="-79"/>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Arial Hebrew" charset="-79"/>
                <a:ea typeface="Arial Hebrew" charset="-79"/>
                <a:cs typeface="Arial Hebrew" charset="-79"/>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Hebrew" charset="-79"/>
                <a:ea typeface="Arial Hebrew" charset="-79"/>
                <a:cs typeface="Arial Hebrew" charset="-79"/>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Hebrew" charset="-79"/>
                <a:ea typeface="Arial Hebrew" charset="-79"/>
                <a:cs typeface="Arial Hebrew" charset="-79"/>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Hebrew" charset="-79"/>
                <a:ea typeface="Arial Hebrew" charset="-79"/>
                <a:cs typeface="Arial Hebrew" charset="-79"/>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nSpc>
                <a:spcPct val="100000"/>
              </a:lnSpc>
              <a:spcAft>
                <a:spcPts val="0"/>
              </a:spcAft>
              <a:buClrTx/>
              <a:buSzTx/>
              <a:buNone/>
              <a:defRPr/>
            </a:pPr>
            <a:r>
              <a:rPr lang="en-US" sz="2400" b="1" dirty="0">
                <a:solidFill>
                  <a:schemeClr val="accent1">
                    <a:lumMod val="75000"/>
                  </a:schemeClr>
                </a:solidFill>
              </a:rPr>
              <a:t>     United Way of </a:t>
            </a:r>
            <a:br>
              <a:rPr lang="en-US" sz="2400" b="1" dirty="0">
                <a:solidFill>
                  <a:schemeClr val="accent1">
                    <a:lumMod val="75000"/>
                  </a:schemeClr>
                </a:solidFill>
              </a:rPr>
            </a:br>
            <a:r>
              <a:rPr lang="en-US" sz="2400" b="1" dirty="0">
                <a:solidFill>
                  <a:schemeClr val="accent1">
                    <a:lumMod val="75000"/>
                  </a:schemeClr>
                </a:solidFill>
              </a:rPr>
              <a:t>     Southwest Virginia</a:t>
            </a:r>
          </a:p>
          <a:p>
            <a:pPr marL="0" indent="0">
              <a:lnSpc>
                <a:spcPct val="100000"/>
              </a:lnSpc>
              <a:spcAft>
                <a:spcPts val="0"/>
              </a:spcAft>
              <a:buClrTx/>
              <a:buSzTx/>
              <a:buNone/>
              <a:defRPr/>
            </a:pPr>
            <a:endParaRPr lang="en-US" sz="2400" dirty="0">
              <a:solidFill>
                <a:schemeClr val="tx1"/>
              </a:solidFill>
            </a:endParaRPr>
          </a:p>
          <a:p>
            <a:pPr marL="493776" lvl="3" indent="0">
              <a:lnSpc>
                <a:spcPct val="100000"/>
              </a:lnSpc>
              <a:spcAft>
                <a:spcPts val="0"/>
              </a:spcAft>
              <a:buClrTx/>
              <a:buNone/>
              <a:defRPr/>
            </a:pPr>
            <a:r>
              <a:rPr lang="en-US" sz="2000" dirty="0">
                <a:solidFill>
                  <a:schemeClr val="tx1"/>
                </a:solidFill>
                <a:hlinkClick r:id="rId13">
                  <a:extLst>
                    <a:ext uri="{A12FA001-AC4F-418D-AE19-62706E023703}">
                      <ahyp:hlinkClr xmlns:ahyp="http://schemas.microsoft.com/office/drawing/2018/hyperlinkcolor" val="tx"/>
                    </a:ext>
                  </a:extLst>
                </a:hlinkClick>
              </a:rPr>
              <a:t>http://unitedwayswva.org/</a:t>
            </a:r>
            <a:endParaRPr lang="en-US" sz="800" u="sng" dirty="0">
              <a:solidFill>
                <a:schemeClr val="tx1"/>
              </a:solidFill>
              <a:latin typeface="Arial Hebrew" pitchFamily="2" charset="-79"/>
              <a:cs typeface="Arial Hebrew" pitchFamily="2" charset="-79"/>
            </a:endParaRPr>
          </a:p>
          <a:p>
            <a:pPr marL="0" indent="0">
              <a:lnSpc>
                <a:spcPct val="100000"/>
              </a:lnSpc>
              <a:spcAft>
                <a:spcPts val="0"/>
              </a:spcAft>
              <a:buClrTx/>
              <a:buSzTx/>
              <a:buNone/>
              <a:defRPr/>
            </a:pPr>
            <a:endParaRPr lang="en-US" sz="800" u="sng" dirty="0">
              <a:solidFill>
                <a:schemeClr val="tx1"/>
              </a:solidFill>
              <a:latin typeface="Arial Hebrew" pitchFamily="2" charset="-79"/>
              <a:cs typeface="Arial Hebrew" pitchFamily="2" charset="-79"/>
            </a:endParaRPr>
          </a:p>
          <a:p>
            <a:pPr marL="493776" lvl="3" indent="0">
              <a:lnSpc>
                <a:spcPct val="100000"/>
              </a:lnSpc>
              <a:spcAft>
                <a:spcPts val="0"/>
              </a:spcAft>
              <a:buClrTx/>
              <a:buNone/>
              <a:defRPr/>
            </a:pPr>
            <a:endParaRPr lang="en-US" sz="800" u="sng" dirty="0">
              <a:solidFill>
                <a:schemeClr val="tx1"/>
              </a:solidFill>
              <a:latin typeface="Arial Hebrew" pitchFamily="2" charset="-79"/>
              <a:cs typeface="Arial Hebrew" pitchFamily="2" charset="-79"/>
            </a:endParaRPr>
          </a:p>
          <a:p>
            <a:pPr marL="493776" lvl="3" indent="0">
              <a:lnSpc>
                <a:spcPct val="100000"/>
              </a:lnSpc>
              <a:spcAft>
                <a:spcPts val="0"/>
              </a:spcAft>
              <a:buClrTx/>
              <a:buNone/>
              <a:defRPr/>
            </a:pPr>
            <a:r>
              <a:rPr lang="en-US" sz="2000" u="sng" dirty="0">
                <a:solidFill>
                  <a:schemeClr val="tx1"/>
                </a:solidFill>
                <a:latin typeface="Arial Hebrew" pitchFamily="2" charset="-79"/>
                <a:cs typeface="Arial Hebrew" pitchFamily="2" charset="-79"/>
              </a:rPr>
              <a:t>@unitedwayswva</a:t>
            </a:r>
          </a:p>
          <a:p>
            <a:pPr marL="493776" lvl="3" indent="0">
              <a:lnSpc>
                <a:spcPct val="100000"/>
              </a:lnSpc>
              <a:spcAft>
                <a:spcPts val="0"/>
              </a:spcAft>
              <a:buClrTx/>
              <a:buNone/>
              <a:defRPr/>
            </a:pPr>
            <a:endParaRPr lang="en-US" sz="800" u="sng" dirty="0">
              <a:solidFill>
                <a:schemeClr val="tx1"/>
              </a:solidFill>
              <a:latin typeface="Arial Hebrew" pitchFamily="2" charset="-79"/>
              <a:cs typeface="Arial Hebrew" pitchFamily="2" charset="-79"/>
            </a:endParaRPr>
          </a:p>
          <a:p>
            <a:pPr marL="0" indent="0">
              <a:lnSpc>
                <a:spcPct val="100000"/>
              </a:lnSpc>
              <a:spcAft>
                <a:spcPts val="0"/>
              </a:spcAft>
              <a:buClrTx/>
              <a:buSzTx/>
              <a:buNone/>
              <a:defRPr/>
            </a:pPr>
            <a:endParaRPr lang="en-US" sz="800" u="sng" dirty="0">
              <a:solidFill>
                <a:schemeClr val="tx1"/>
              </a:solidFill>
              <a:latin typeface="Arial Hebrew" pitchFamily="2" charset="-79"/>
              <a:cs typeface="Arial Hebrew" pitchFamily="2" charset="-79"/>
            </a:endParaRPr>
          </a:p>
          <a:p>
            <a:pPr marL="493776" lvl="3" indent="0">
              <a:lnSpc>
                <a:spcPct val="100000"/>
              </a:lnSpc>
              <a:spcAft>
                <a:spcPts val="0"/>
              </a:spcAft>
              <a:buClrTx/>
              <a:buNone/>
              <a:defRPr/>
            </a:pPr>
            <a:r>
              <a:rPr lang="en-US" sz="2000" u="sng" dirty="0">
                <a:solidFill>
                  <a:schemeClr val="tx1"/>
                </a:solidFill>
                <a:latin typeface="Arial Hebrew" pitchFamily="2" charset="-79"/>
                <a:cs typeface="Arial Hebrew" pitchFamily="2" charset="-79"/>
              </a:rPr>
              <a:t>info@unitedwayswva.org</a:t>
            </a:r>
            <a:r>
              <a:rPr lang="en-US" sz="1800" dirty="0">
                <a:solidFill>
                  <a:schemeClr val="tx1"/>
                </a:solidFill>
              </a:rPr>
              <a:t> </a:t>
            </a:r>
          </a:p>
          <a:p>
            <a:pPr marL="0" indent="0">
              <a:lnSpc>
                <a:spcPct val="100000"/>
              </a:lnSpc>
              <a:spcAft>
                <a:spcPts val="0"/>
              </a:spcAft>
              <a:buClrTx/>
              <a:buSzTx/>
              <a:buNone/>
              <a:defRPr/>
            </a:pPr>
            <a:endParaRPr lang="en-US" sz="2000" dirty="0">
              <a:solidFill>
                <a:schemeClr val="tx1"/>
              </a:solidFill>
            </a:endParaRPr>
          </a:p>
          <a:p>
            <a:pPr marL="0" indent="0">
              <a:lnSpc>
                <a:spcPct val="100000"/>
              </a:lnSpc>
              <a:spcAft>
                <a:spcPts val="0"/>
              </a:spcAft>
              <a:buClrTx/>
              <a:buSzTx/>
              <a:buNone/>
              <a:defRPr/>
            </a:pPr>
            <a:endParaRPr lang="en-US" sz="2000" dirty="0">
              <a:solidFill>
                <a:schemeClr val="tx1"/>
              </a:solidFill>
            </a:endParaRPr>
          </a:p>
        </p:txBody>
      </p:sp>
      <p:sp>
        <p:nvSpPr>
          <p:cNvPr id="13" name="Date Placeholder 3">
            <a:extLst>
              <a:ext uri="{FF2B5EF4-FFF2-40B4-BE49-F238E27FC236}">
                <a16:creationId xmlns:a16="http://schemas.microsoft.com/office/drawing/2014/main" id="{D6F0C964-E111-4747-A3F4-439784AFFFD5}"/>
              </a:ext>
            </a:extLst>
          </p:cNvPr>
          <p:cNvSpPr txBox="1">
            <a:spLocks/>
          </p:cNvSpPr>
          <p:nvPr/>
        </p:nvSpPr>
        <p:spPr>
          <a:xfrm>
            <a:off x="916826" y="6492875"/>
            <a:ext cx="2472271" cy="365125"/>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Subtask 3.2</a:t>
            </a:r>
          </a:p>
        </p:txBody>
      </p:sp>
    </p:spTree>
    <p:extLst>
      <p:ext uri="{BB962C8B-B14F-4D97-AF65-F5344CB8AC3E}">
        <p14:creationId xmlns:p14="http://schemas.microsoft.com/office/powerpoint/2010/main" val="49165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5F24-BC9E-41F1-B2DB-1B119DF8DDEA}"/>
              </a:ext>
            </a:extLst>
          </p:cNvPr>
          <p:cNvSpPr>
            <a:spLocks noGrp="1"/>
          </p:cNvSpPr>
          <p:nvPr>
            <p:ph type="title"/>
          </p:nvPr>
        </p:nvSpPr>
        <p:spPr/>
        <p:txBody>
          <a:bodyPr/>
          <a:lstStyle/>
          <a:p>
            <a:r>
              <a:rPr lang="en-US" dirty="0"/>
              <a:t>During our time together… </a:t>
            </a:r>
          </a:p>
        </p:txBody>
      </p:sp>
      <p:sp>
        <p:nvSpPr>
          <p:cNvPr id="4" name="Footer Placeholder 3">
            <a:extLst>
              <a:ext uri="{FF2B5EF4-FFF2-40B4-BE49-F238E27FC236}">
                <a16:creationId xmlns:a16="http://schemas.microsoft.com/office/drawing/2014/main" id="{BCA914B2-71D1-4555-9A5F-4FAC52A122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1DB229-5F75-4820-888E-8B8C2CF5E70E}"/>
              </a:ext>
            </a:extLst>
          </p:cNvPr>
          <p:cNvSpPr>
            <a:spLocks noGrp="1"/>
          </p:cNvSpPr>
          <p:nvPr>
            <p:ph type="sldNum" sz="quarter" idx="12"/>
          </p:nvPr>
        </p:nvSpPr>
        <p:spPr/>
        <p:txBody>
          <a:bodyPr/>
          <a:lstStyle/>
          <a:p>
            <a:fld id="{CBC9E272-4806-0342-9BA3-151523D2E9AC}" type="slidenum">
              <a:rPr lang="en-US" smtClean="0"/>
              <a:pPr/>
              <a:t>2</a:t>
            </a:fld>
            <a:endParaRPr lang="en-US" dirty="0"/>
          </a:p>
        </p:txBody>
      </p:sp>
      <p:graphicFrame>
        <p:nvGraphicFramePr>
          <p:cNvPr id="6" name="Diagram 5" descr="Diagram with arrow pointing left to right.">
            <a:extLst>
              <a:ext uri="{FF2B5EF4-FFF2-40B4-BE49-F238E27FC236}">
                <a16:creationId xmlns:a16="http://schemas.microsoft.com/office/drawing/2014/main" id="{BAFD6B8B-704B-42B7-9312-ECB78A89CA56}"/>
              </a:ext>
            </a:extLst>
          </p:cNvPr>
          <p:cNvGraphicFramePr/>
          <p:nvPr>
            <p:extLst>
              <p:ext uri="{D42A27DB-BD31-4B8C-83A1-F6EECF244321}">
                <p14:modId xmlns:p14="http://schemas.microsoft.com/office/powerpoint/2010/main" val="2787980077"/>
              </p:ext>
            </p:extLst>
          </p:nvPr>
        </p:nvGraphicFramePr>
        <p:xfrm>
          <a:off x="202366" y="1122296"/>
          <a:ext cx="11405017" cy="5261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3">
            <a:extLst>
              <a:ext uri="{FF2B5EF4-FFF2-40B4-BE49-F238E27FC236}">
                <a16:creationId xmlns:a16="http://schemas.microsoft.com/office/drawing/2014/main" id="{7E37ADF9-3D15-4286-82EC-6BDC203084C2}"/>
              </a:ext>
            </a:extLst>
          </p:cNvPr>
          <p:cNvSpPr txBox="1">
            <a:spLocks/>
          </p:cNvSpPr>
          <p:nvPr/>
        </p:nvSpPr>
        <p:spPr>
          <a:xfrm>
            <a:off x="979515" y="6492875"/>
            <a:ext cx="2472271" cy="365125"/>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Subtask 3.2</a:t>
            </a:r>
          </a:p>
        </p:txBody>
      </p:sp>
    </p:spTree>
    <p:extLst>
      <p:ext uri="{BB962C8B-B14F-4D97-AF65-F5344CB8AC3E}">
        <p14:creationId xmlns:p14="http://schemas.microsoft.com/office/powerpoint/2010/main" val="220612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49E834-C1A4-4961-8E79-CA6B1B697205}"/>
              </a:ext>
            </a:extLst>
          </p:cNvPr>
          <p:cNvSpPr>
            <a:spLocks noGrp="1"/>
          </p:cNvSpPr>
          <p:nvPr>
            <p:ph type="sldNum" sz="quarter" idx="12"/>
          </p:nvPr>
        </p:nvSpPr>
        <p:spPr/>
        <p:txBody>
          <a:bodyPr/>
          <a:lstStyle/>
          <a:p>
            <a:fld id="{CBC9E272-4806-0342-9BA3-151523D2E9AC}" type="slidenum">
              <a:rPr lang="en-US" smtClean="0"/>
              <a:pPr/>
              <a:t>3</a:t>
            </a:fld>
            <a:endParaRPr lang="en-US" dirty="0"/>
          </a:p>
        </p:txBody>
      </p:sp>
      <p:pic>
        <p:nvPicPr>
          <p:cNvPr id="6" name="Picture 5" descr="Map of the USA, with states grouped into regions: Appalachia, Central, Mid-Atlantic, Midwest, NE &amp; Islands, NW, Pacific, SE, SW, and West.">
            <a:extLst>
              <a:ext uri="{FF2B5EF4-FFF2-40B4-BE49-F238E27FC236}">
                <a16:creationId xmlns:a16="http://schemas.microsoft.com/office/drawing/2014/main" id="{9D2A1311-A381-4187-B352-F03B8A651351}"/>
              </a:ext>
            </a:extLst>
          </p:cNvPr>
          <p:cNvPicPr>
            <a:picLocks noChangeAspect="1"/>
          </p:cNvPicPr>
          <p:nvPr/>
        </p:nvPicPr>
        <p:blipFill rotWithShape="1">
          <a:blip r:embed="rId3"/>
          <a:srcRect l="13822" t="19460" r="58427" b="30635"/>
          <a:stretch/>
        </p:blipFill>
        <p:spPr>
          <a:xfrm>
            <a:off x="277352" y="199968"/>
            <a:ext cx="11637296" cy="5886047"/>
          </a:xfrm>
          <a:prstGeom prst="rect">
            <a:avLst/>
          </a:prstGeom>
        </p:spPr>
      </p:pic>
      <p:sp>
        <p:nvSpPr>
          <p:cNvPr id="7" name="Date Placeholder 3">
            <a:extLst>
              <a:ext uri="{FF2B5EF4-FFF2-40B4-BE49-F238E27FC236}">
                <a16:creationId xmlns:a16="http://schemas.microsoft.com/office/drawing/2014/main" id="{915BE500-DC96-4E2A-9918-0B2BF9E4C3D6}"/>
              </a:ext>
            </a:extLst>
          </p:cNvPr>
          <p:cNvSpPr txBox="1">
            <a:spLocks noGrp="1"/>
          </p:cNvSpPr>
          <p:nvPr>
            <p:ph type="title" idx="4294967295"/>
          </p:nvPr>
        </p:nvSpPr>
        <p:spPr>
          <a:xfrm>
            <a:off x="979515" y="6459786"/>
            <a:ext cx="2472271"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Subtask 3.2</a:t>
            </a:r>
          </a:p>
        </p:txBody>
      </p:sp>
    </p:spTree>
    <p:extLst>
      <p:ext uri="{BB962C8B-B14F-4D97-AF65-F5344CB8AC3E}">
        <p14:creationId xmlns:p14="http://schemas.microsoft.com/office/powerpoint/2010/main" val="340677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1977A-9F92-48B7-B937-8707ECCFBEAA}"/>
              </a:ext>
            </a:extLst>
          </p:cNvPr>
          <p:cNvSpPr>
            <a:spLocks noGrp="1"/>
          </p:cNvSpPr>
          <p:nvPr>
            <p:ph type="sldNum" sz="quarter" idx="12"/>
          </p:nvPr>
        </p:nvSpPr>
        <p:spPr/>
        <p:txBody>
          <a:bodyPr/>
          <a:lstStyle/>
          <a:p>
            <a:fld id="{CBC9E272-4806-0342-9BA3-151523D2E9AC}" type="slidenum">
              <a:rPr lang="en-US" smtClean="0"/>
              <a:pPr/>
              <a:t>4</a:t>
            </a:fld>
            <a:endParaRPr lang="en-US" dirty="0"/>
          </a:p>
        </p:txBody>
      </p:sp>
      <p:pic>
        <p:nvPicPr>
          <p:cNvPr id="6" name="Picture 5" descr="A map with text&#10;&#10;Description generated with high confidence">
            <a:extLst>
              <a:ext uri="{FF2B5EF4-FFF2-40B4-BE49-F238E27FC236}">
                <a16:creationId xmlns:a16="http://schemas.microsoft.com/office/drawing/2014/main" id="{4D948EB6-EEF7-4737-B4B3-500F0EFBCE27}"/>
              </a:ext>
            </a:extLst>
          </p:cNvPr>
          <p:cNvPicPr>
            <a:picLocks noChangeAspect="1"/>
          </p:cNvPicPr>
          <p:nvPr/>
        </p:nvPicPr>
        <p:blipFill rotWithShape="1">
          <a:blip r:embed="rId3"/>
          <a:srcRect b="2445"/>
          <a:stretch/>
        </p:blipFill>
        <p:spPr>
          <a:xfrm>
            <a:off x="1908741" y="141515"/>
            <a:ext cx="8374517" cy="6153280"/>
          </a:xfrm>
          <a:prstGeom prst="rect">
            <a:avLst/>
          </a:prstGeom>
        </p:spPr>
      </p:pic>
      <p:sp>
        <p:nvSpPr>
          <p:cNvPr id="7" name="Date Placeholder 3">
            <a:extLst>
              <a:ext uri="{FF2B5EF4-FFF2-40B4-BE49-F238E27FC236}">
                <a16:creationId xmlns:a16="http://schemas.microsoft.com/office/drawing/2014/main" id="{896F8B36-81D1-4F72-8BC0-44060EAD75FB}"/>
              </a:ext>
            </a:extLst>
          </p:cNvPr>
          <p:cNvSpPr txBox="1">
            <a:spLocks noGrp="1"/>
          </p:cNvSpPr>
          <p:nvPr>
            <p:ph type="title" idx="4294967295"/>
          </p:nvPr>
        </p:nvSpPr>
        <p:spPr>
          <a:xfrm>
            <a:off x="979515" y="6492875"/>
            <a:ext cx="2472271"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Subtask 3.2</a:t>
            </a:r>
          </a:p>
        </p:txBody>
      </p:sp>
    </p:spTree>
    <p:extLst>
      <p:ext uri="{BB962C8B-B14F-4D97-AF65-F5344CB8AC3E}">
        <p14:creationId xmlns:p14="http://schemas.microsoft.com/office/powerpoint/2010/main" val="164843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0E753-CC5A-6F44-ACE6-F1DA58906BC1}"/>
              </a:ext>
            </a:extLst>
          </p:cNvPr>
          <p:cNvSpPr>
            <a:spLocks noGrp="1"/>
          </p:cNvSpPr>
          <p:nvPr>
            <p:ph type="title"/>
          </p:nvPr>
        </p:nvSpPr>
        <p:spPr>
          <a:xfrm>
            <a:off x="908225" y="278711"/>
            <a:ext cx="10088564" cy="1023207"/>
          </a:xfrm>
        </p:spPr>
        <p:txBody>
          <a:bodyPr>
            <a:normAutofit/>
          </a:bodyPr>
          <a:lstStyle/>
          <a:p>
            <a:r>
              <a:rPr lang="en-US" dirty="0"/>
              <a:t>Terminology</a:t>
            </a:r>
          </a:p>
        </p:txBody>
      </p:sp>
      <p:sp>
        <p:nvSpPr>
          <p:cNvPr id="4" name="Footer Placeholder 3">
            <a:extLst>
              <a:ext uri="{FF2B5EF4-FFF2-40B4-BE49-F238E27FC236}">
                <a16:creationId xmlns:a16="http://schemas.microsoft.com/office/drawing/2014/main" id="{6E0F15BC-5D9A-DC48-9EFB-9EF40EA7A14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A01A5A-C933-954B-B9DB-28BB4314255C}"/>
              </a:ext>
            </a:extLst>
          </p:cNvPr>
          <p:cNvSpPr>
            <a:spLocks noGrp="1"/>
          </p:cNvSpPr>
          <p:nvPr>
            <p:ph type="sldNum" sz="quarter" idx="12"/>
          </p:nvPr>
        </p:nvSpPr>
        <p:spPr/>
        <p:txBody>
          <a:bodyPr/>
          <a:lstStyle/>
          <a:p>
            <a:fld id="{CBC9E272-4806-0342-9BA3-151523D2E9AC}" type="slidenum">
              <a:rPr lang="en-US" smtClean="0"/>
              <a:pPr/>
              <a:t>5</a:t>
            </a:fld>
            <a:endParaRPr lang="en-US" dirty="0"/>
          </a:p>
        </p:txBody>
      </p:sp>
      <p:sp>
        <p:nvSpPr>
          <p:cNvPr id="8" name="Manual Input 7">
            <a:extLst>
              <a:ext uri="{FF2B5EF4-FFF2-40B4-BE49-F238E27FC236}">
                <a16:creationId xmlns:a16="http://schemas.microsoft.com/office/drawing/2014/main" id="{62225386-9FCC-AD48-ACE1-0645762467F7}"/>
              </a:ext>
            </a:extLst>
          </p:cNvPr>
          <p:cNvSpPr/>
          <p:nvPr/>
        </p:nvSpPr>
        <p:spPr>
          <a:xfrm>
            <a:off x="490429" y="3094891"/>
            <a:ext cx="5297599" cy="2402725"/>
          </a:xfrm>
          <a:prstGeom prst="flowChartManualInput">
            <a:avLst/>
          </a:prstGeom>
          <a:solidFill>
            <a:srgbClr val="1C5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K-12</a:t>
            </a:r>
          </a:p>
        </p:txBody>
      </p:sp>
      <p:sp>
        <p:nvSpPr>
          <p:cNvPr id="9" name="Manual Input 8">
            <a:extLst>
              <a:ext uri="{FF2B5EF4-FFF2-40B4-BE49-F238E27FC236}">
                <a16:creationId xmlns:a16="http://schemas.microsoft.com/office/drawing/2014/main" id="{886C7FCF-AC93-854D-8827-E1A3ABF14BE9}"/>
              </a:ext>
            </a:extLst>
          </p:cNvPr>
          <p:cNvSpPr/>
          <p:nvPr/>
        </p:nvSpPr>
        <p:spPr>
          <a:xfrm>
            <a:off x="6253251" y="2388440"/>
            <a:ext cx="4743538" cy="3109178"/>
          </a:xfrm>
          <a:prstGeom prst="flowChartManualInput">
            <a:avLst/>
          </a:prstGeom>
          <a:solidFill>
            <a:srgbClr val="4A9B8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r>
              <a:rPr lang="en-US" sz="2400" b="1" dirty="0"/>
              <a:t>Postsecondary</a:t>
            </a:r>
          </a:p>
        </p:txBody>
      </p:sp>
      <p:sp>
        <p:nvSpPr>
          <p:cNvPr id="15" name="Pentagon 14">
            <a:extLst>
              <a:ext uri="{FF2B5EF4-FFF2-40B4-BE49-F238E27FC236}">
                <a16:creationId xmlns:a16="http://schemas.microsoft.com/office/drawing/2014/main" id="{54762FC6-13FF-D043-A8C4-095779193485}"/>
              </a:ext>
            </a:extLst>
          </p:cNvPr>
          <p:cNvSpPr/>
          <p:nvPr/>
        </p:nvSpPr>
        <p:spPr>
          <a:xfrm rot="21275994">
            <a:off x="491207" y="2893519"/>
            <a:ext cx="5281309" cy="363693"/>
          </a:xfrm>
          <a:prstGeom prst="homePlate">
            <a:avLst/>
          </a:prstGeom>
          <a:solidFill>
            <a:srgbClr val="1C5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College and Career Readiness</a:t>
            </a:r>
          </a:p>
        </p:txBody>
      </p:sp>
      <p:sp>
        <p:nvSpPr>
          <p:cNvPr id="16" name="Pentagon 15">
            <a:extLst>
              <a:ext uri="{FF2B5EF4-FFF2-40B4-BE49-F238E27FC236}">
                <a16:creationId xmlns:a16="http://schemas.microsoft.com/office/drawing/2014/main" id="{AF80E956-2E1E-8644-B3E7-6E24FDC886A7}"/>
              </a:ext>
            </a:extLst>
          </p:cNvPr>
          <p:cNvSpPr/>
          <p:nvPr/>
        </p:nvSpPr>
        <p:spPr>
          <a:xfrm rot="21103120">
            <a:off x="6097177" y="1365496"/>
            <a:ext cx="4798031" cy="363693"/>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Postsecondary Success</a:t>
            </a:r>
          </a:p>
        </p:txBody>
      </p:sp>
      <p:sp>
        <p:nvSpPr>
          <p:cNvPr id="14" name="Pentagon 13">
            <a:extLst>
              <a:ext uri="{FF2B5EF4-FFF2-40B4-BE49-F238E27FC236}">
                <a16:creationId xmlns:a16="http://schemas.microsoft.com/office/drawing/2014/main" id="{73E66D1C-BDC7-6D46-8DCA-E304AC9AA107}"/>
              </a:ext>
            </a:extLst>
          </p:cNvPr>
          <p:cNvSpPr/>
          <p:nvPr/>
        </p:nvSpPr>
        <p:spPr>
          <a:xfrm rot="21166052">
            <a:off x="4246754" y="2146382"/>
            <a:ext cx="3411503" cy="377135"/>
          </a:xfrm>
          <a:prstGeom prst="homePlat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50000"/>
                  </a:schemeClr>
                </a:solidFill>
              </a:rPr>
              <a:t>Postsecondary Transition</a:t>
            </a:r>
          </a:p>
        </p:txBody>
      </p:sp>
      <p:sp>
        <p:nvSpPr>
          <p:cNvPr id="11" name="Date Placeholder 3">
            <a:extLst>
              <a:ext uri="{FF2B5EF4-FFF2-40B4-BE49-F238E27FC236}">
                <a16:creationId xmlns:a16="http://schemas.microsoft.com/office/drawing/2014/main" id="{FF21A435-9E50-495E-BFF5-98481103CE68}"/>
              </a:ext>
            </a:extLst>
          </p:cNvPr>
          <p:cNvSpPr txBox="1">
            <a:spLocks/>
          </p:cNvSpPr>
          <p:nvPr/>
        </p:nvSpPr>
        <p:spPr>
          <a:xfrm>
            <a:off x="979515" y="6492875"/>
            <a:ext cx="2472271" cy="365125"/>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Subtask 3.2</a:t>
            </a:r>
          </a:p>
        </p:txBody>
      </p:sp>
    </p:spTree>
    <p:extLst>
      <p:ext uri="{BB962C8B-B14F-4D97-AF65-F5344CB8AC3E}">
        <p14:creationId xmlns:p14="http://schemas.microsoft.com/office/powerpoint/2010/main" val="15308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26DDB3-F095-4FB5-A208-B0A9DD2C12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BB6B3B-552A-4BA8-B7C6-0D4158B8D82A}"/>
              </a:ext>
            </a:extLst>
          </p:cNvPr>
          <p:cNvSpPr>
            <a:spLocks noGrp="1"/>
          </p:cNvSpPr>
          <p:nvPr>
            <p:ph type="sldNum" sz="quarter" idx="12"/>
          </p:nvPr>
        </p:nvSpPr>
        <p:spPr/>
        <p:txBody>
          <a:bodyPr/>
          <a:lstStyle/>
          <a:p>
            <a:fld id="{CBC9E272-4806-0342-9BA3-151523D2E9AC}" type="slidenum">
              <a:rPr lang="en-US" smtClean="0"/>
              <a:pPr/>
              <a:t>6</a:t>
            </a:fld>
            <a:endParaRPr lang="en-US" dirty="0"/>
          </a:p>
        </p:txBody>
      </p:sp>
      <p:sp>
        <p:nvSpPr>
          <p:cNvPr id="5" name="Title 4">
            <a:extLst>
              <a:ext uri="{FF2B5EF4-FFF2-40B4-BE49-F238E27FC236}">
                <a16:creationId xmlns:a16="http://schemas.microsoft.com/office/drawing/2014/main" id="{02A6AE7D-063A-4AF3-AB77-FA24400C4640}"/>
              </a:ext>
            </a:extLst>
          </p:cNvPr>
          <p:cNvSpPr>
            <a:spLocks noGrp="1"/>
          </p:cNvSpPr>
          <p:nvPr>
            <p:ph type="title"/>
          </p:nvPr>
        </p:nvSpPr>
        <p:spPr/>
        <p:txBody>
          <a:bodyPr/>
          <a:lstStyle/>
          <a:p>
            <a:r>
              <a:rPr lang="en-US" dirty="0"/>
              <a:t>Meet the panel</a:t>
            </a:r>
          </a:p>
        </p:txBody>
      </p:sp>
      <p:sp>
        <p:nvSpPr>
          <p:cNvPr id="7" name="Content Placeholder 6">
            <a:extLst>
              <a:ext uri="{FF2B5EF4-FFF2-40B4-BE49-F238E27FC236}">
                <a16:creationId xmlns:a16="http://schemas.microsoft.com/office/drawing/2014/main" id="{1E27F658-42AD-41D0-B23E-47FEF4D6A84F}"/>
              </a:ext>
            </a:extLst>
          </p:cNvPr>
          <p:cNvSpPr>
            <a:spLocks noGrp="1"/>
          </p:cNvSpPr>
          <p:nvPr>
            <p:ph sz="quarter" idx="15"/>
          </p:nvPr>
        </p:nvSpPr>
        <p:spPr>
          <a:xfrm>
            <a:off x="1057051" y="4652038"/>
            <a:ext cx="3424767" cy="923942"/>
          </a:xfrm>
        </p:spPr>
        <p:txBody>
          <a:bodyPr>
            <a:noAutofit/>
          </a:bodyPr>
          <a:lstStyle/>
          <a:p>
            <a:r>
              <a:rPr lang="en-US" sz="2200" b="1" dirty="0"/>
              <a:t>Deborah Jonas, </a:t>
            </a:r>
            <a:br>
              <a:rPr lang="en-US" sz="2200" b="1" dirty="0"/>
            </a:br>
            <a:r>
              <a:rPr lang="en-US" sz="2200" b="1" dirty="0"/>
              <a:t>REL Appalachia</a:t>
            </a:r>
          </a:p>
          <a:p>
            <a:r>
              <a:rPr lang="en-US" sz="2200" b="1" dirty="0"/>
              <a:t>SRI International</a:t>
            </a:r>
          </a:p>
        </p:txBody>
      </p:sp>
      <p:pic>
        <p:nvPicPr>
          <p:cNvPr id="10" name="Picture 2" descr="Director, REL Appalachia, Dr. Deborah Jones">
            <a:extLst>
              <a:ext uri="{FF2B5EF4-FFF2-40B4-BE49-F238E27FC236}">
                <a16:creationId xmlns:a16="http://schemas.microsoft.com/office/drawing/2014/main" id="{8FED4600-85F3-484B-BDE7-701563215DDC}"/>
              </a:ext>
            </a:extLst>
          </p:cNvPr>
          <p:cNvPicPr>
            <a:picLocks noGrp="1" noChangeAspect="1" noChangeArrowheads="1"/>
          </p:cNvPicPr>
          <p:nvPr>
            <p:ph type="clipArt" sz="quarter" idx="13"/>
          </p:nvPr>
        </p:nvPicPr>
        <p:blipFill>
          <a:blip r:embed="rId3">
            <a:extLst>
              <a:ext uri="{28A0092B-C50C-407E-A947-70E740481C1C}">
                <a14:useLocalDpi xmlns:a14="http://schemas.microsoft.com/office/drawing/2010/main" val="0"/>
              </a:ext>
            </a:extLst>
          </a:blip>
          <a:srcRect/>
          <a:stretch>
            <a:fillRect/>
          </a:stretch>
        </p:blipFill>
        <p:spPr bwMode="auto">
          <a:xfrm>
            <a:off x="1097282" y="1637239"/>
            <a:ext cx="3384536" cy="2463364"/>
          </a:xfrm>
          <a:prstGeom prst="rect">
            <a:avLst/>
          </a:prstGeom>
          <a:noFill/>
          <a:extLst>
            <a:ext uri="{909E8E84-426E-40DD-AFC4-6F175D3DCCD1}">
              <a14:hiddenFill xmlns:a14="http://schemas.microsoft.com/office/drawing/2010/main">
                <a:solidFill>
                  <a:srgbClr val="FFFFFF"/>
                </a:solidFill>
              </a14:hiddenFill>
            </a:ext>
          </a:extLst>
        </p:spPr>
      </p:pic>
      <p:pic>
        <p:nvPicPr>
          <p:cNvPr id="11" name="Online Image Placeholder 10" descr="Headshot: Kevin Smith">
            <a:extLst>
              <a:ext uri="{FF2B5EF4-FFF2-40B4-BE49-F238E27FC236}">
                <a16:creationId xmlns:a16="http://schemas.microsoft.com/office/drawing/2014/main" id="{89F170BF-D53D-43E8-9D82-D1FA2FAAB63B}"/>
              </a:ext>
            </a:extLst>
          </p:cNvPr>
          <p:cNvPicPr>
            <a:picLocks noGrp="1" noChangeAspect="1"/>
          </p:cNvPicPr>
          <p:nvPr>
            <p:ph type="clipArt" sz="quarter" idx="17"/>
          </p:nvPr>
        </p:nvPicPr>
        <p:blipFill>
          <a:blip r:embed="rId4"/>
          <a:stretch>
            <a:fillRect/>
          </a:stretch>
        </p:blipFill>
        <p:spPr>
          <a:xfrm>
            <a:off x="5143288" y="1440810"/>
            <a:ext cx="2297863" cy="2856222"/>
          </a:xfrm>
          <a:prstGeom prst="rect">
            <a:avLst/>
          </a:prstGeom>
        </p:spPr>
      </p:pic>
      <p:pic>
        <p:nvPicPr>
          <p:cNvPr id="12" name="Picture 11" descr="Headshot: Robyn Raines">
            <a:extLst>
              <a:ext uri="{FF2B5EF4-FFF2-40B4-BE49-F238E27FC236}">
                <a16:creationId xmlns:a16="http://schemas.microsoft.com/office/drawing/2014/main" id="{ACE723B1-38A4-429F-9496-AE44630DEF35}"/>
              </a:ext>
            </a:extLst>
          </p:cNvPr>
          <p:cNvPicPr>
            <a:picLocks noChangeAspect="1"/>
          </p:cNvPicPr>
          <p:nvPr/>
        </p:nvPicPr>
        <p:blipFill>
          <a:blip r:embed="rId5"/>
          <a:stretch>
            <a:fillRect/>
          </a:stretch>
        </p:blipFill>
        <p:spPr>
          <a:xfrm>
            <a:off x="8102621" y="1289122"/>
            <a:ext cx="3022580" cy="3022580"/>
          </a:xfrm>
          <a:prstGeom prst="rect">
            <a:avLst/>
          </a:prstGeom>
        </p:spPr>
      </p:pic>
      <p:sp>
        <p:nvSpPr>
          <p:cNvPr id="13" name="Content Placeholder 6">
            <a:extLst>
              <a:ext uri="{FF2B5EF4-FFF2-40B4-BE49-F238E27FC236}">
                <a16:creationId xmlns:a16="http://schemas.microsoft.com/office/drawing/2014/main" id="{E46F361B-10ED-4414-AEA6-F5F48F2195BE}"/>
              </a:ext>
            </a:extLst>
          </p:cNvPr>
          <p:cNvSpPr txBox="1">
            <a:spLocks/>
          </p:cNvSpPr>
          <p:nvPr/>
        </p:nvSpPr>
        <p:spPr>
          <a:xfrm>
            <a:off x="4677854" y="4632334"/>
            <a:ext cx="3424767" cy="923942"/>
          </a:xfrm>
          <a:prstGeom prst="rect">
            <a:avLst/>
          </a:prstGeom>
        </p:spPr>
        <p:txBody>
          <a:bodyPr vert="horz" lIns="0" tIns="45720" rIns="0" bIns="45720" rtlCol="0">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2100" kern="1200" baseline="0">
                <a:solidFill>
                  <a:schemeClr val="tx1"/>
                </a:solidFill>
                <a:latin typeface="+mn-lt"/>
                <a:ea typeface="Arial" panose="020B0604020202020204" pitchFamily="34" charset="0"/>
                <a:cs typeface="Arial" panose="020B0604020202020204" pitchFamily="34" charset="0"/>
              </a:defRPr>
            </a:lvl1pPr>
            <a:lvl2pPr marL="347472" indent="-347472" algn="l" defTabSz="685800" rtl="0" eaLnBrk="1" latinLnBrk="0" hangingPunct="1">
              <a:lnSpc>
                <a:spcPct val="90000"/>
              </a:lnSpc>
              <a:spcBef>
                <a:spcPts val="900"/>
              </a:spcBef>
              <a:spcAft>
                <a:spcPts val="150"/>
              </a:spcAft>
              <a:buClr>
                <a:schemeClr val="accent1"/>
              </a:buClr>
              <a:buSzPct val="110000"/>
              <a:buFont typeface="Arial"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94944" indent="-347472" algn="l" defTabSz="685800" rtl="0" eaLnBrk="1" latinLnBrk="0" hangingPunct="1">
              <a:lnSpc>
                <a:spcPct val="90000"/>
              </a:lnSpc>
              <a:spcBef>
                <a:spcPts val="150"/>
              </a:spcBef>
              <a:spcAft>
                <a:spcPts val="300"/>
              </a:spcAft>
              <a:buClr>
                <a:schemeClr val="accent1"/>
              </a:buClr>
              <a:buSzPct val="110000"/>
              <a:buFont typeface="Courier New"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042416" indent="-347472" algn="l" defTabSz="685800" rtl="0" eaLnBrk="1" latinLnBrk="0" hangingPunct="1">
              <a:lnSpc>
                <a:spcPct val="90000"/>
              </a:lnSpc>
              <a:spcBef>
                <a:spcPts val="150"/>
              </a:spcBef>
              <a:spcAft>
                <a:spcPts val="300"/>
              </a:spcAft>
              <a:buClr>
                <a:schemeClr val="accent1"/>
              </a:buClr>
              <a:buSzPct val="90000"/>
              <a:buFont typeface="Courier New" panose="02070309020205020404" pitchFamily="49" charset="0"/>
              <a:buChar char="o"/>
              <a:defRPr sz="135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389888" indent="-347472" algn="l" defTabSz="685800" rtl="0" eaLnBrk="1" latinLnBrk="0" hangingPunct="1">
              <a:lnSpc>
                <a:spcPct val="90000"/>
              </a:lnSpc>
              <a:spcBef>
                <a:spcPts val="150"/>
              </a:spcBef>
              <a:spcAft>
                <a:spcPts val="300"/>
              </a:spcAft>
              <a:buClr>
                <a:schemeClr val="accent1"/>
              </a:buClr>
              <a:buSzPct val="100000"/>
              <a:buFont typeface="Wingdings" panose="05000000000000000000" pitchFamily="2" charset="2"/>
              <a:buChar char="§"/>
              <a:defRPr sz="135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2200" b="1" dirty="0"/>
              <a:t>Kevin Smith, </a:t>
            </a:r>
            <a:br>
              <a:rPr lang="en-US" sz="2200" b="1" dirty="0"/>
            </a:br>
            <a:r>
              <a:rPr lang="en-US" sz="2200" b="1" dirty="0"/>
              <a:t>REL Southeast</a:t>
            </a:r>
          </a:p>
          <a:p>
            <a:r>
              <a:rPr lang="en-US" sz="2200" b="1" dirty="0"/>
              <a:t>Florida State University</a:t>
            </a:r>
          </a:p>
        </p:txBody>
      </p:sp>
      <p:sp>
        <p:nvSpPr>
          <p:cNvPr id="14" name="Content Placeholder 6">
            <a:extLst>
              <a:ext uri="{FF2B5EF4-FFF2-40B4-BE49-F238E27FC236}">
                <a16:creationId xmlns:a16="http://schemas.microsoft.com/office/drawing/2014/main" id="{DBDAD0B0-681D-40C4-8AC0-145E40AFD2B6}"/>
              </a:ext>
            </a:extLst>
          </p:cNvPr>
          <p:cNvSpPr txBox="1">
            <a:spLocks/>
          </p:cNvSpPr>
          <p:nvPr/>
        </p:nvSpPr>
        <p:spPr>
          <a:xfrm>
            <a:off x="8188076" y="4644936"/>
            <a:ext cx="3424767" cy="923942"/>
          </a:xfrm>
          <a:prstGeom prst="rect">
            <a:avLst/>
          </a:prstGeom>
        </p:spPr>
        <p:txBody>
          <a:bodyPr vert="horz" lIns="0" tIns="45720" rIns="0" bIns="45720" rtlCol="0">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2100" kern="1200" baseline="0">
                <a:solidFill>
                  <a:schemeClr val="tx1"/>
                </a:solidFill>
                <a:latin typeface="+mn-lt"/>
                <a:ea typeface="Arial" panose="020B0604020202020204" pitchFamily="34" charset="0"/>
                <a:cs typeface="Arial" panose="020B0604020202020204" pitchFamily="34" charset="0"/>
              </a:defRPr>
            </a:lvl1pPr>
            <a:lvl2pPr marL="347472" indent="-347472" algn="l" defTabSz="685800" rtl="0" eaLnBrk="1" latinLnBrk="0" hangingPunct="1">
              <a:lnSpc>
                <a:spcPct val="90000"/>
              </a:lnSpc>
              <a:spcBef>
                <a:spcPts val="900"/>
              </a:spcBef>
              <a:spcAft>
                <a:spcPts val="150"/>
              </a:spcAft>
              <a:buClr>
                <a:schemeClr val="accent1"/>
              </a:buClr>
              <a:buSzPct val="110000"/>
              <a:buFont typeface="Arial"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94944" indent="-347472" algn="l" defTabSz="685800" rtl="0" eaLnBrk="1" latinLnBrk="0" hangingPunct="1">
              <a:lnSpc>
                <a:spcPct val="90000"/>
              </a:lnSpc>
              <a:spcBef>
                <a:spcPts val="150"/>
              </a:spcBef>
              <a:spcAft>
                <a:spcPts val="300"/>
              </a:spcAft>
              <a:buClr>
                <a:schemeClr val="accent1"/>
              </a:buClr>
              <a:buSzPct val="110000"/>
              <a:buFont typeface="Courier New"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042416" indent="-347472" algn="l" defTabSz="685800" rtl="0" eaLnBrk="1" latinLnBrk="0" hangingPunct="1">
              <a:lnSpc>
                <a:spcPct val="90000"/>
              </a:lnSpc>
              <a:spcBef>
                <a:spcPts val="150"/>
              </a:spcBef>
              <a:spcAft>
                <a:spcPts val="300"/>
              </a:spcAft>
              <a:buClr>
                <a:schemeClr val="accent1"/>
              </a:buClr>
              <a:buSzPct val="90000"/>
              <a:buFont typeface="Courier New" panose="02070309020205020404" pitchFamily="49" charset="0"/>
              <a:buChar char="o"/>
              <a:defRPr sz="135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389888" indent="-347472" algn="l" defTabSz="685800" rtl="0" eaLnBrk="1" latinLnBrk="0" hangingPunct="1">
              <a:lnSpc>
                <a:spcPct val="90000"/>
              </a:lnSpc>
              <a:spcBef>
                <a:spcPts val="150"/>
              </a:spcBef>
              <a:spcAft>
                <a:spcPts val="300"/>
              </a:spcAft>
              <a:buClr>
                <a:schemeClr val="accent1"/>
              </a:buClr>
              <a:buSzPct val="100000"/>
              <a:buFont typeface="Wingdings" panose="05000000000000000000" pitchFamily="2" charset="2"/>
              <a:buChar char="§"/>
              <a:defRPr sz="135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2200" b="1" dirty="0"/>
              <a:t>Robyn Raines, United Way of Southwest Virginia</a:t>
            </a:r>
          </a:p>
        </p:txBody>
      </p:sp>
      <p:sp>
        <p:nvSpPr>
          <p:cNvPr id="15" name="Date Placeholder 3">
            <a:extLst>
              <a:ext uri="{FF2B5EF4-FFF2-40B4-BE49-F238E27FC236}">
                <a16:creationId xmlns:a16="http://schemas.microsoft.com/office/drawing/2014/main" id="{AC600A33-6CB2-46E8-A14D-AD7B095305F1}"/>
              </a:ext>
            </a:extLst>
          </p:cNvPr>
          <p:cNvSpPr txBox="1">
            <a:spLocks/>
          </p:cNvSpPr>
          <p:nvPr/>
        </p:nvSpPr>
        <p:spPr>
          <a:xfrm>
            <a:off x="1066801" y="6492875"/>
            <a:ext cx="2472271" cy="365125"/>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Subtask 3.2</a:t>
            </a:r>
          </a:p>
        </p:txBody>
      </p:sp>
    </p:spTree>
    <p:extLst>
      <p:ext uri="{BB962C8B-B14F-4D97-AF65-F5344CB8AC3E}">
        <p14:creationId xmlns:p14="http://schemas.microsoft.com/office/powerpoint/2010/main" val="93614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112B-F725-B443-8B6B-8428561F6D73}"/>
              </a:ext>
            </a:extLst>
          </p:cNvPr>
          <p:cNvSpPr>
            <a:spLocks noGrp="1"/>
          </p:cNvSpPr>
          <p:nvPr>
            <p:ph type="title"/>
          </p:nvPr>
        </p:nvSpPr>
        <p:spPr/>
        <p:txBody>
          <a:bodyPr/>
          <a:lstStyle/>
          <a:p>
            <a:r>
              <a:rPr lang="en-US" dirty="0"/>
              <a:t>Meet Carlie!</a:t>
            </a:r>
          </a:p>
        </p:txBody>
      </p:sp>
      <p:sp>
        <p:nvSpPr>
          <p:cNvPr id="4" name="Footer Placeholder 3">
            <a:extLst>
              <a:ext uri="{FF2B5EF4-FFF2-40B4-BE49-F238E27FC236}">
                <a16:creationId xmlns:a16="http://schemas.microsoft.com/office/drawing/2014/main" id="{F1E85093-2C4D-8A42-B93F-4CC1D9BE1FB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C87CD4-AF8A-1840-A46E-1CD3E4C7E276}"/>
              </a:ext>
            </a:extLst>
          </p:cNvPr>
          <p:cNvSpPr>
            <a:spLocks noGrp="1"/>
          </p:cNvSpPr>
          <p:nvPr>
            <p:ph type="sldNum" sz="quarter" idx="12"/>
          </p:nvPr>
        </p:nvSpPr>
        <p:spPr/>
        <p:txBody>
          <a:bodyPr/>
          <a:lstStyle/>
          <a:p>
            <a:fld id="{CBC9E272-4806-0342-9BA3-151523D2E9AC}" type="slidenum">
              <a:rPr lang="en-US" smtClean="0"/>
              <a:pPr/>
              <a:t>7</a:t>
            </a:fld>
            <a:endParaRPr lang="en-US" dirty="0"/>
          </a:p>
        </p:txBody>
      </p:sp>
      <p:sp>
        <p:nvSpPr>
          <p:cNvPr id="7" name="Date Placeholder 3">
            <a:extLst>
              <a:ext uri="{FF2B5EF4-FFF2-40B4-BE49-F238E27FC236}">
                <a16:creationId xmlns:a16="http://schemas.microsoft.com/office/drawing/2014/main" id="{478DD676-710C-49F3-A1B5-B627E615B108}"/>
              </a:ext>
            </a:extLst>
          </p:cNvPr>
          <p:cNvSpPr txBox="1">
            <a:spLocks/>
          </p:cNvSpPr>
          <p:nvPr/>
        </p:nvSpPr>
        <p:spPr>
          <a:xfrm>
            <a:off x="979515" y="6492875"/>
            <a:ext cx="2472271" cy="365125"/>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Subtask 3.2</a:t>
            </a:r>
          </a:p>
        </p:txBody>
      </p:sp>
      <p:pic>
        <p:nvPicPr>
          <p:cNvPr id="8" name="Picture 7" descr="Carlie at home">
            <a:extLst>
              <a:ext uri="{FF2B5EF4-FFF2-40B4-BE49-F238E27FC236}">
                <a16:creationId xmlns:a16="http://schemas.microsoft.com/office/drawing/2014/main" id="{D853106A-C1BD-4B29-9053-2A7AA1DA0A4C}"/>
              </a:ext>
            </a:extLst>
          </p:cNvPr>
          <p:cNvPicPr>
            <a:picLocks noChangeAspect="1"/>
          </p:cNvPicPr>
          <p:nvPr/>
        </p:nvPicPr>
        <p:blipFill>
          <a:blip r:embed="rId3"/>
          <a:stretch>
            <a:fillRect/>
          </a:stretch>
        </p:blipFill>
        <p:spPr>
          <a:xfrm>
            <a:off x="3596688" y="1828800"/>
            <a:ext cx="4968460" cy="3590185"/>
          </a:xfrm>
          <a:prstGeom prst="rect">
            <a:avLst/>
          </a:prstGeom>
        </p:spPr>
      </p:pic>
    </p:spTree>
    <p:extLst>
      <p:ext uri="{BB962C8B-B14F-4D97-AF65-F5344CB8AC3E}">
        <p14:creationId xmlns:p14="http://schemas.microsoft.com/office/powerpoint/2010/main" val="147604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EE79-4485-8E4D-8AB2-3AA03E59EB93}"/>
              </a:ext>
            </a:extLst>
          </p:cNvPr>
          <p:cNvSpPr>
            <a:spLocks noGrp="1"/>
          </p:cNvSpPr>
          <p:nvPr>
            <p:ph type="title"/>
          </p:nvPr>
        </p:nvSpPr>
        <p:spPr>
          <a:xfrm>
            <a:off x="1068388" y="0"/>
            <a:ext cx="11123612" cy="1453992"/>
          </a:xfrm>
        </p:spPr>
        <p:txBody>
          <a:bodyPr>
            <a:normAutofit/>
          </a:bodyPr>
          <a:lstStyle/>
          <a:p>
            <a:r>
              <a:rPr lang="en-US" sz="4000" dirty="0"/>
              <a:t>Support Carlie in preparing for postsecondary</a:t>
            </a:r>
          </a:p>
        </p:txBody>
      </p:sp>
      <p:sp>
        <p:nvSpPr>
          <p:cNvPr id="4" name="Footer Placeholder 3">
            <a:extLst>
              <a:ext uri="{FF2B5EF4-FFF2-40B4-BE49-F238E27FC236}">
                <a16:creationId xmlns:a16="http://schemas.microsoft.com/office/drawing/2014/main" id="{46611BC0-9727-FD4D-B6DA-379449479D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3D7B39-2972-F54C-894E-1BC0959CB147}"/>
              </a:ext>
            </a:extLst>
          </p:cNvPr>
          <p:cNvSpPr>
            <a:spLocks noGrp="1"/>
          </p:cNvSpPr>
          <p:nvPr>
            <p:ph type="sldNum" sz="quarter" idx="12"/>
          </p:nvPr>
        </p:nvSpPr>
        <p:spPr/>
        <p:txBody>
          <a:bodyPr/>
          <a:lstStyle/>
          <a:p>
            <a:fld id="{CBC9E272-4806-0342-9BA3-151523D2E9AC}" type="slidenum">
              <a:rPr lang="en-US" smtClean="0"/>
              <a:pPr/>
              <a:t>8</a:t>
            </a:fld>
            <a:endParaRPr lang="en-US" dirty="0"/>
          </a:p>
        </p:txBody>
      </p:sp>
      <p:sp>
        <p:nvSpPr>
          <p:cNvPr id="6" name="Content Placeholder 5">
            <a:extLst>
              <a:ext uri="{FF2B5EF4-FFF2-40B4-BE49-F238E27FC236}">
                <a16:creationId xmlns:a16="http://schemas.microsoft.com/office/drawing/2014/main" id="{ADEB5323-BE82-564D-9A2B-96FB13B8B211}"/>
              </a:ext>
            </a:extLst>
          </p:cNvPr>
          <p:cNvSpPr>
            <a:spLocks noGrp="1"/>
          </p:cNvSpPr>
          <p:nvPr>
            <p:ph sz="quarter" idx="13"/>
          </p:nvPr>
        </p:nvSpPr>
        <p:spPr>
          <a:xfrm>
            <a:off x="1097281" y="2007309"/>
            <a:ext cx="7063427" cy="3969557"/>
          </a:xfrm>
        </p:spPr>
        <p:txBody>
          <a:bodyPr>
            <a:normAutofit/>
          </a:bodyPr>
          <a:lstStyle/>
          <a:p>
            <a:pPr marL="342900" indent="-342900">
              <a:buFont typeface="Arial" panose="020B0604020202020204" pitchFamily="34" charset="0"/>
              <a:buChar char="•"/>
            </a:pPr>
            <a:r>
              <a:rPr lang="en-US" sz="3200" dirty="0"/>
              <a:t>Think about what non-academic or career counseling supports you would recommend for Carlie (1 min).</a:t>
            </a:r>
          </a:p>
          <a:p>
            <a:pPr marL="342900" indent="-342900">
              <a:spcBef>
                <a:spcPts val="1200"/>
              </a:spcBef>
              <a:buFont typeface="Arial" panose="020B0604020202020204" pitchFamily="34" charset="0"/>
              <a:buChar char="•"/>
            </a:pPr>
            <a:r>
              <a:rPr lang="en-US" sz="3200" dirty="0"/>
              <a:t>Share at your table (4 min).</a:t>
            </a:r>
          </a:p>
        </p:txBody>
      </p:sp>
      <p:pic>
        <p:nvPicPr>
          <p:cNvPr id="7" name="Google Shape;199;p28" descr="Chat">
            <a:extLst>
              <a:ext uri="{FF2B5EF4-FFF2-40B4-BE49-F238E27FC236}">
                <a16:creationId xmlns:a16="http://schemas.microsoft.com/office/drawing/2014/main" id="{B06FF468-74F8-B941-89C2-15D08C26D183}"/>
              </a:ext>
            </a:extLst>
          </p:cNvPr>
          <p:cNvPicPr preferRelativeResize="0"/>
          <p:nvPr/>
        </p:nvPicPr>
        <p:blipFill rotWithShape="1">
          <a:blip r:embed="rId3">
            <a:alphaModFix/>
          </a:blip>
          <a:srcRect/>
          <a:stretch/>
        </p:blipFill>
        <p:spPr>
          <a:xfrm>
            <a:off x="8351778" y="1453992"/>
            <a:ext cx="3479501" cy="3141541"/>
          </a:xfrm>
          <a:prstGeom prst="rect">
            <a:avLst/>
          </a:prstGeom>
          <a:noFill/>
          <a:ln>
            <a:noFill/>
          </a:ln>
        </p:spPr>
      </p:pic>
      <p:sp>
        <p:nvSpPr>
          <p:cNvPr id="8" name="Date Placeholder 3">
            <a:extLst>
              <a:ext uri="{FF2B5EF4-FFF2-40B4-BE49-F238E27FC236}">
                <a16:creationId xmlns:a16="http://schemas.microsoft.com/office/drawing/2014/main" id="{0C79E81A-1000-4FAF-ACAB-A36001E9EB09}"/>
              </a:ext>
            </a:extLst>
          </p:cNvPr>
          <p:cNvSpPr txBox="1">
            <a:spLocks/>
          </p:cNvSpPr>
          <p:nvPr/>
        </p:nvSpPr>
        <p:spPr>
          <a:xfrm>
            <a:off x="1068388" y="6492875"/>
            <a:ext cx="2472271" cy="365125"/>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Subtask 3.2</a:t>
            </a:r>
          </a:p>
        </p:txBody>
      </p:sp>
    </p:spTree>
    <p:extLst>
      <p:ext uri="{BB962C8B-B14F-4D97-AF65-F5344CB8AC3E}">
        <p14:creationId xmlns:p14="http://schemas.microsoft.com/office/powerpoint/2010/main" val="66107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C9E272-4806-0342-9BA3-151523D2E9AC}" type="slidenum">
              <a:rPr lang="en-US" smtClean="0"/>
              <a:t>9</a:t>
            </a:fld>
            <a:endParaRPr lang="en-US" dirty="0"/>
          </a:p>
        </p:txBody>
      </p:sp>
      <p:pic>
        <p:nvPicPr>
          <p:cNvPr id="13" name="Picture 12" descr="A close up of a logo&#10;&#10;Description generated with very high confidence">
            <a:extLst>
              <a:ext uri="{FF2B5EF4-FFF2-40B4-BE49-F238E27FC236}">
                <a16:creationId xmlns:a16="http://schemas.microsoft.com/office/drawing/2014/main" id="{30F43D4F-B5E1-40C8-9C6F-115545702771}"/>
              </a:ext>
            </a:extLst>
          </p:cNvPr>
          <p:cNvPicPr>
            <a:picLocks noChangeAspect="1"/>
          </p:cNvPicPr>
          <p:nvPr/>
        </p:nvPicPr>
        <p:blipFill>
          <a:blip r:embed="rId3"/>
          <a:stretch>
            <a:fillRect/>
          </a:stretch>
        </p:blipFill>
        <p:spPr>
          <a:xfrm>
            <a:off x="566522" y="394918"/>
            <a:ext cx="3329617" cy="2766770"/>
          </a:xfrm>
          <a:prstGeom prst="rect">
            <a:avLst/>
          </a:prstGeom>
        </p:spPr>
      </p:pic>
      <p:pic>
        <p:nvPicPr>
          <p:cNvPr id="1026" name="Picture 2" descr="Director, REL Appalachia, Dr. Deborah Jones">
            <a:extLst>
              <a:ext uri="{FF2B5EF4-FFF2-40B4-BE49-F238E27FC236}">
                <a16:creationId xmlns:a16="http://schemas.microsoft.com/office/drawing/2014/main" id="{BB166EB6-67FE-46E7-A213-7936C646C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8172" y="2511188"/>
            <a:ext cx="3479626" cy="25325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DD4E3DC-10B5-4E12-B4EC-CB7A66115B63}"/>
              </a:ext>
            </a:extLst>
          </p:cNvPr>
          <p:cNvSpPr txBox="1"/>
          <p:nvPr/>
        </p:nvSpPr>
        <p:spPr>
          <a:xfrm>
            <a:off x="7978172" y="5186150"/>
            <a:ext cx="3629821" cy="769441"/>
          </a:xfrm>
          <a:prstGeom prst="rect">
            <a:avLst/>
          </a:prstGeom>
          <a:noFill/>
        </p:spPr>
        <p:txBody>
          <a:bodyPr wrap="square" rtlCol="0">
            <a:spAutoFit/>
          </a:bodyPr>
          <a:lstStyle/>
          <a:p>
            <a:r>
              <a:rPr lang="en-US" sz="2400" b="1" dirty="0"/>
              <a:t>Dr. Deborah Jonas</a:t>
            </a:r>
          </a:p>
          <a:p>
            <a:r>
              <a:rPr lang="en-US" sz="2000" b="1" dirty="0"/>
              <a:t>Director</a:t>
            </a:r>
          </a:p>
        </p:txBody>
      </p:sp>
      <p:sp>
        <p:nvSpPr>
          <p:cNvPr id="7" name="Date Placeholder 3">
            <a:extLst>
              <a:ext uri="{FF2B5EF4-FFF2-40B4-BE49-F238E27FC236}">
                <a16:creationId xmlns:a16="http://schemas.microsoft.com/office/drawing/2014/main" id="{F0FDB87B-920A-4AE4-A260-8A4C062DABCA}"/>
              </a:ext>
            </a:extLst>
          </p:cNvPr>
          <p:cNvSpPr txBox="1">
            <a:spLocks noGrp="1"/>
          </p:cNvSpPr>
          <p:nvPr>
            <p:ph type="title" idx="4294967295"/>
          </p:nvPr>
        </p:nvSpPr>
        <p:spPr>
          <a:xfrm>
            <a:off x="995194" y="6492875"/>
            <a:ext cx="2472271"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Subtask 3.2</a:t>
            </a:r>
          </a:p>
        </p:txBody>
      </p:sp>
    </p:spTree>
    <p:extLst>
      <p:ext uri="{BB962C8B-B14F-4D97-AF65-F5344CB8AC3E}">
        <p14:creationId xmlns:p14="http://schemas.microsoft.com/office/powerpoint/2010/main" val="984701789"/>
      </p:ext>
    </p:extLst>
  </p:cSld>
  <p:clrMapOvr>
    <a:masterClrMapping/>
  </p:clrMapOvr>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L AP Template_FINAL_TEST_kr  -  Read-Only" id="{DA1BCCDF-3F45-4A72-9B62-6A36F6C24075}" vid="{81D55743-C2BC-434A-9219-7440957340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78_ez2 xmlns="8ba95024-2c81-4ec0-9478-472715adaa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675D865F63E74E8F1F4989701900F1" ma:contentTypeVersion="11" ma:contentTypeDescription="Create a new document." ma:contentTypeScope="" ma:versionID="5915137021dbc5775f39f7dc840e552f">
  <xsd:schema xmlns:xsd="http://www.w3.org/2001/XMLSchema" xmlns:xs="http://www.w3.org/2001/XMLSchema" xmlns:p="http://schemas.microsoft.com/office/2006/metadata/properties" xmlns:ns2="8ba95024-2c81-4ec0-9478-472715adaade" xmlns:ns3="9389f5b4-ce8b-4c9c-9f0b-be74c383084a" targetNamespace="http://schemas.microsoft.com/office/2006/metadata/properties" ma:root="true" ma:fieldsID="ed72b0c96e4aae4724937b25d0fce5ab" ns2:_="" ns3:_="">
    <xsd:import namespace="8ba95024-2c81-4ec0-9478-472715adaade"/>
    <xsd:import namespace="9389f5b4-ce8b-4c9c-9f0b-be74c38308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_x0078_ez2"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95024-2c81-4ec0-9478-472715adaa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_x0078_ez2" ma:index="14" nillable="true" ma:displayName="Description" ma:internalName="_x0078_ez2">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89f5b4-ce8b-4c9c-9f0b-be74c383084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33E7EC-B620-4F91-BA80-8006937A5CB1}">
  <ds:schemaRefs>
    <ds:schemaRef ds:uri="http://schemas.microsoft.com/office/2006/metadata/properties"/>
    <ds:schemaRef ds:uri="8ba95024-2c81-4ec0-9478-472715adaade"/>
    <ds:schemaRef ds:uri="http://schemas.microsoft.com/office/2006/documentManagement/types"/>
    <ds:schemaRef ds:uri="http://purl.org/dc/dcmitype/"/>
    <ds:schemaRef ds:uri="9389f5b4-ce8b-4c9c-9f0b-be74c383084a"/>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E16B58CD-D42E-4006-91E6-9ADE78CD7812}">
  <ds:schemaRefs>
    <ds:schemaRef ds:uri="http://schemas.microsoft.com/sharepoint/v3/contenttype/forms"/>
  </ds:schemaRefs>
</ds:datastoreItem>
</file>

<file path=customXml/itemProps3.xml><?xml version="1.0" encoding="utf-8"?>
<ds:datastoreItem xmlns:ds="http://schemas.openxmlformats.org/officeDocument/2006/customXml" ds:itemID="{833A8500-8524-47CC-A37B-2BABD17F7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95024-2c81-4ec0-9478-472715adaade"/>
    <ds:schemaRef ds:uri="9389f5b4-ce8b-4c9c-9f0b-be74c3830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REL AP Template_2018</Template>
  <TotalTime>4311</TotalTime>
  <Words>1282</Words>
  <Application>Microsoft Office PowerPoint</Application>
  <PresentationFormat>Widescreen</PresentationFormat>
  <Paragraphs>162</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Hebrew</vt:lpstr>
      <vt:lpstr>Calibri</vt:lpstr>
      <vt:lpstr>Courier New</vt:lpstr>
      <vt:lpstr>Helvetica Neue</vt:lpstr>
      <vt:lpstr>Microsoft Sans Serif</vt:lpstr>
      <vt:lpstr>Wingdings</vt:lpstr>
      <vt:lpstr>Retrospect</vt:lpstr>
      <vt:lpstr>Non-academic Support for Rural Students’ Successful Transition</vt:lpstr>
      <vt:lpstr>During our time together… </vt:lpstr>
      <vt:lpstr>Subtask 3.2</vt:lpstr>
      <vt:lpstr>Subtask 3.2</vt:lpstr>
      <vt:lpstr>Terminology</vt:lpstr>
      <vt:lpstr>Meet the panel</vt:lpstr>
      <vt:lpstr>Meet Carlie!</vt:lpstr>
      <vt:lpstr>Support Carlie in preparing for postsecondary</vt:lpstr>
      <vt:lpstr>Subtask 3.2</vt:lpstr>
      <vt:lpstr>Subtask 3.2</vt:lpstr>
      <vt:lpstr>Subtask 3.2</vt:lpstr>
      <vt:lpstr>Question &amp; Answer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Non-academic Support for Rural Students’ Successful Transition</dc:title>
  <dc:creator>Kerry Friedman</dc:creator>
  <cp:lastModifiedBy>Eric Cline</cp:lastModifiedBy>
  <cp:revision>66</cp:revision>
  <dcterms:created xsi:type="dcterms:W3CDTF">2018-05-02T15:28:47Z</dcterms:created>
  <dcterms:modified xsi:type="dcterms:W3CDTF">2019-09-13T16:28:18Z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0x010100C7675D865F63E74E8F1F4989701900F1</vt:lpwstr>
  </property>
</Properties>
</file>